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98" r:id="rId3"/>
    <p:sldId id="299" r:id="rId4"/>
    <p:sldId id="300" r:id="rId5"/>
    <p:sldId id="310" r:id="rId6"/>
    <p:sldId id="301" r:id="rId7"/>
    <p:sldId id="311" r:id="rId8"/>
    <p:sldId id="261" r:id="rId9"/>
    <p:sldId id="302" r:id="rId10"/>
    <p:sldId id="312" r:id="rId11"/>
    <p:sldId id="303" r:id="rId12"/>
    <p:sldId id="313" r:id="rId13"/>
    <p:sldId id="304" r:id="rId14"/>
    <p:sldId id="314" r:id="rId15"/>
    <p:sldId id="265" r:id="rId16"/>
    <p:sldId id="305" r:id="rId17"/>
    <p:sldId id="315" r:id="rId18"/>
    <p:sldId id="267" r:id="rId19"/>
    <p:sldId id="306" r:id="rId20"/>
    <p:sldId id="316" r:id="rId21"/>
    <p:sldId id="307" r:id="rId22"/>
    <p:sldId id="317" r:id="rId23"/>
    <p:sldId id="308" r:id="rId24"/>
    <p:sldId id="318" r:id="rId25"/>
    <p:sldId id="309" r:id="rId26"/>
    <p:sldId id="319" r:id="rId27"/>
    <p:sldId id="273" r:id="rId28"/>
    <p:sldId id="274" r:id="rId29"/>
    <p:sldId id="275" r:id="rId30"/>
    <p:sldId id="276" r:id="rId31"/>
    <p:sldId id="277" r:id="rId32"/>
    <p:sldId id="278" r:id="rId33"/>
    <p:sldId id="279" r:id="rId34"/>
    <p:sldId id="280" r:id="rId35"/>
    <p:sldId id="281" r:id="rId36"/>
    <p:sldId id="282" r:id="rId37"/>
    <p:sldId id="283" r:id="rId38"/>
    <p:sldId id="284" r:id="rId39"/>
    <p:sldId id="285" r:id="rId40"/>
    <p:sldId id="286" r:id="rId41"/>
    <p:sldId id="287" r:id="rId42"/>
    <p:sldId id="288" r:id="rId43"/>
    <p:sldId id="289" r:id="rId44"/>
    <p:sldId id="290" r:id="rId45"/>
    <p:sldId id="291" r:id="rId46"/>
    <p:sldId id="292" r:id="rId47"/>
    <p:sldId id="293" r:id="rId48"/>
    <p:sldId id="294" r:id="rId49"/>
    <p:sldId id="295" r:id="rId50"/>
    <p:sldId id="296" r:id="rId51"/>
    <p:sldId id="297" r:id="rId5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8" d="100"/>
          <a:sy n="48" d="100"/>
        </p:scale>
        <p:origin x="48" y="8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1532586"/>
            <a:ext cx="7766936" cy="2518250"/>
          </a:xfrm>
        </p:spPr>
        <p:txBody>
          <a:bodyPr/>
          <a:lstStyle/>
          <a:p>
            <a:r>
              <a:rPr lang="ru-RU" dirty="0" err="1"/>
              <a:t>Электрмен</a:t>
            </a:r>
            <a:r>
              <a:rPr lang="ru-RU" dirty="0"/>
              <a:t> </a:t>
            </a:r>
            <a:r>
              <a:rPr lang="ru-RU" dirty="0" err="1"/>
              <a:t>жабдықтау</a:t>
            </a:r>
            <a:r>
              <a:rPr lang="ru-RU" dirty="0"/>
              <a:t> </a:t>
            </a:r>
            <a:r>
              <a:rPr lang="ru-RU" dirty="0" err="1"/>
              <a:t>құрылғыларындағы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8130228" cy="2325904"/>
          </a:xfrm>
        </p:spPr>
        <p:txBody>
          <a:bodyPr>
            <a:noAutofit/>
          </a:bodyPr>
          <a:lstStyle/>
          <a:p>
            <a:r>
              <a:rPr lang="ru-RU" sz="3600" dirty="0" err="1"/>
              <a:t>Автоматтандырылған</a:t>
            </a:r>
            <a:r>
              <a:rPr lang="ru-RU" sz="3600" dirty="0"/>
              <a:t> </a:t>
            </a:r>
            <a:r>
              <a:rPr lang="ru-RU" sz="3600" dirty="0" err="1"/>
              <a:t>басқару</a:t>
            </a:r>
            <a:r>
              <a:rPr lang="ru-RU" sz="3600" dirty="0"/>
              <a:t> </a:t>
            </a:r>
            <a:r>
              <a:rPr lang="ru-RU" sz="3600" dirty="0" err="1"/>
              <a:t>жүйесін</a:t>
            </a:r>
            <a:r>
              <a:rPr lang="ru-RU" sz="3600" dirty="0"/>
              <a:t> </a:t>
            </a:r>
            <a:r>
              <a:rPr lang="ru-RU" sz="3600" dirty="0" err="1"/>
              <a:t>құру</a:t>
            </a:r>
            <a:r>
              <a:rPr lang="ru-RU" sz="3600" dirty="0"/>
              <a:t> </a:t>
            </a:r>
            <a:r>
              <a:rPr lang="ru-RU" sz="3600" dirty="0" err="1"/>
              <a:t>принциптері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183048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жүйесін</a:t>
            </a:r>
            <a:r>
              <a:rPr lang="ru-RU" dirty="0"/>
              <a:t> </a:t>
            </a:r>
            <a:r>
              <a:rPr lang="ru-RU" dirty="0" err="1"/>
              <a:t>құру</a:t>
            </a:r>
            <a:r>
              <a:rPr lang="ru-RU" dirty="0"/>
              <a:t> </a:t>
            </a:r>
            <a:r>
              <a:rPr lang="ru-RU" dirty="0" err="1"/>
              <a:t>принциптері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930401"/>
            <a:ext cx="10937150" cy="4110962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Электрмен</a:t>
            </a:r>
            <a:r>
              <a:rPr lang="ru-RU" dirty="0"/>
              <a:t> </a:t>
            </a:r>
            <a:r>
              <a:rPr lang="ru-RU" dirty="0" err="1"/>
              <a:t>жабдықтауды</a:t>
            </a:r>
            <a:r>
              <a:rPr lang="ru-RU" dirty="0"/>
              <a:t> </a:t>
            </a:r>
            <a:r>
              <a:rPr lang="ru-RU" dirty="0" err="1"/>
              <a:t>басқарудың</a:t>
            </a:r>
            <a:r>
              <a:rPr lang="ru-RU" dirty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жүйесін</a:t>
            </a:r>
            <a:r>
              <a:rPr lang="ru-RU" dirty="0"/>
              <a:t> </a:t>
            </a:r>
            <a:r>
              <a:rPr lang="ru-RU" dirty="0" smtClean="0"/>
              <a:t>(АБЖ</a:t>
            </a:r>
            <a:r>
              <a:rPr lang="en-US" dirty="0" smtClean="0"/>
              <a:t>) </a:t>
            </a:r>
            <a:r>
              <a:rPr lang="ru-RU" dirty="0" err="1"/>
              <a:t>құру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 smtClean="0"/>
              <a:t>жүктеме</a:t>
            </a:r>
            <a:r>
              <a:rPr lang="ru-RU" dirty="0" smtClean="0"/>
              <a:t> </a:t>
            </a:r>
            <a:r>
              <a:rPr lang="ru-RU" dirty="0" err="1"/>
              <a:t>орталығы</a:t>
            </a:r>
            <a:r>
              <a:rPr lang="ru-RU" dirty="0"/>
              <a:t> </a:t>
            </a:r>
            <a:r>
              <a:rPr lang="ru-RU" dirty="0" err="1"/>
              <a:t>электрмен</a:t>
            </a:r>
            <a:r>
              <a:rPr lang="ru-RU" dirty="0"/>
              <a:t> </a:t>
            </a:r>
            <a:r>
              <a:rPr lang="ru-RU" dirty="0" err="1"/>
              <a:t>жабдықтау</a:t>
            </a:r>
            <a:r>
              <a:rPr lang="ru-RU" dirty="0"/>
              <a:t> </a:t>
            </a:r>
            <a:r>
              <a:rPr lang="ru-RU" dirty="0" err="1"/>
              <a:t>жүйесінің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параметрлерін</a:t>
            </a:r>
            <a:r>
              <a:rPr lang="ru-RU" dirty="0"/>
              <a:t> </a:t>
            </a:r>
            <a:r>
              <a:rPr lang="ru-RU" dirty="0" err="1"/>
              <a:t>тұрақтандыру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оңтайлы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мәселелерін</a:t>
            </a:r>
            <a:r>
              <a:rPr lang="ru-RU" dirty="0"/>
              <a:t> </a:t>
            </a:r>
            <a:r>
              <a:rPr lang="ru-RU" dirty="0" err="1"/>
              <a:t>шешу</a:t>
            </a:r>
            <a:r>
              <a:rPr lang="ru-RU" dirty="0"/>
              <a:t> </a:t>
            </a:r>
            <a:r>
              <a:rPr lang="ru-RU" dirty="0" err="1"/>
              <a:t>саласындағы</a:t>
            </a:r>
            <a:r>
              <a:rPr lang="ru-RU" dirty="0"/>
              <a:t> </a:t>
            </a:r>
            <a:r>
              <a:rPr lang="ru-RU" dirty="0" err="1"/>
              <a:t>қайталанатын</a:t>
            </a:r>
            <a:r>
              <a:rPr lang="ru-RU" dirty="0"/>
              <a:t> </a:t>
            </a:r>
            <a:r>
              <a:rPr lang="ru-RU" dirty="0" err="1"/>
              <a:t>операцияларды</a:t>
            </a:r>
            <a:r>
              <a:rPr lang="ru-RU" dirty="0"/>
              <a:t> </a:t>
            </a:r>
            <a:r>
              <a:rPr lang="ru-RU" dirty="0" err="1"/>
              <a:t>автоматтандыру</a:t>
            </a:r>
            <a:r>
              <a:rPr lang="ru-RU" dirty="0"/>
              <a:t> </a:t>
            </a:r>
            <a:r>
              <a:rPr lang="ru-RU" dirty="0" err="1"/>
              <a:t>аймағынан</a:t>
            </a:r>
            <a:r>
              <a:rPr lang="ru-RU" dirty="0"/>
              <a:t> </a:t>
            </a:r>
            <a:r>
              <a:rPr lang="ru-RU" dirty="0" err="1"/>
              <a:t>ауыстырылады</a:t>
            </a:r>
            <a:r>
              <a:rPr lang="ru-RU" dirty="0"/>
              <a:t>, </a:t>
            </a:r>
            <a:r>
              <a:rPr lang="ru-RU" dirty="0" err="1"/>
              <a:t>яғни</a:t>
            </a:r>
            <a:r>
              <a:rPr lang="ru-RU" dirty="0"/>
              <a:t> </a:t>
            </a:r>
            <a:r>
              <a:rPr lang="ru-RU" dirty="0" err="1"/>
              <a:t>берілген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</a:t>
            </a:r>
            <a:r>
              <a:rPr lang="ru-RU" dirty="0" err="1"/>
              <a:t>автоматты</a:t>
            </a:r>
            <a:r>
              <a:rPr lang="ru-RU" dirty="0"/>
              <a:t> </a:t>
            </a:r>
            <a:r>
              <a:rPr lang="ru-RU" dirty="0" err="1"/>
              <a:t>түрде</a:t>
            </a:r>
            <a:r>
              <a:rPr lang="ru-RU" dirty="0"/>
              <a:t> </a:t>
            </a:r>
            <a:r>
              <a:rPr lang="ru-RU" dirty="0" err="1"/>
              <a:t>басқарудың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жақсы</a:t>
            </a:r>
            <a:r>
              <a:rPr lang="ru-RU" dirty="0"/>
              <a:t> </a:t>
            </a:r>
            <a:r>
              <a:rPr lang="ru-RU" dirty="0" err="1"/>
              <a:t>нұсқасын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 smtClean="0"/>
              <a:t>.</a:t>
            </a:r>
          </a:p>
          <a:p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жүйелерінің</a:t>
            </a:r>
            <a:r>
              <a:rPr lang="ru-RU" dirty="0"/>
              <a:t> </a:t>
            </a:r>
            <a:r>
              <a:rPr lang="ru-RU" dirty="0" err="1"/>
              <a:t>технологиялық</a:t>
            </a:r>
            <a:r>
              <a:rPr lang="ru-RU" dirty="0"/>
              <a:t> </a:t>
            </a:r>
            <a:r>
              <a:rPr lang="ru-RU" dirty="0" err="1"/>
              <a:t>процестерін</a:t>
            </a:r>
            <a:r>
              <a:rPr lang="ru-RU" dirty="0"/>
              <a:t> </a:t>
            </a:r>
            <a:r>
              <a:rPr lang="ru-RU" dirty="0" err="1"/>
              <a:t>оңтайлы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міндеттерімен</a:t>
            </a:r>
            <a:r>
              <a:rPr lang="ru-RU" dirty="0"/>
              <a:t> </a:t>
            </a:r>
            <a:r>
              <a:rPr lang="ru-RU" dirty="0" err="1"/>
              <a:t>қатар</a:t>
            </a:r>
            <a:r>
              <a:rPr lang="ru-RU" dirty="0"/>
              <a:t> </a:t>
            </a:r>
            <a:r>
              <a:rPr lang="ru-RU" dirty="0" err="1"/>
              <a:t>әртүрлі</a:t>
            </a:r>
            <a:r>
              <a:rPr lang="ru-RU" dirty="0"/>
              <a:t> </a:t>
            </a:r>
            <a:r>
              <a:rPr lang="ru-RU" dirty="0" err="1"/>
              <a:t>техникалық-экономикалық</a:t>
            </a:r>
            <a:r>
              <a:rPr lang="ru-RU" dirty="0"/>
              <a:t> </a:t>
            </a:r>
            <a:r>
              <a:rPr lang="ru-RU" dirty="0" err="1"/>
              <a:t>көрсеткіштерді</a:t>
            </a:r>
            <a:r>
              <a:rPr lang="ru-RU" dirty="0"/>
              <a:t> </a:t>
            </a:r>
            <a:r>
              <a:rPr lang="ru-RU" dirty="0" err="1"/>
              <a:t>есептеу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есептерді</a:t>
            </a:r>
            <a:r>
              <a:rPr lang="ru-RU" dirty="0"/>
              <a:t> </a:t>
            </a:r>
            <a:r>
              <a:rPr lang="ru-RU" dirty="0" err="1"/>
              <a:t>құру</a:t>
            </a:r>
            <a:r>
              <a:rPr lang="ru-RU" dirty="0"/>
              <a:t>, </a:t>
            </a:r>
            <a:r>
              <a:rPr lang="ru-RU" dirty="0" err="1"/>
              <a:t>өндірістік</a:t>
            </a:r>
            <a:r>
              <a:rPr lang="ru-RU" dirty="0"/>
              <a:t> </a:t>
            </a:r>
            <a:r>
              <a:rPr lang="ru-RU" dirty="0" err="1"/>
              <a:t>бөлімшелердің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жоспарларын</a:t>
            </a:r>
            <a:r>
              <a:rPr lang="ru-RU" dirty="0"/>
              <a:t> </a:t>
            </a:r>
            <a:r>
              <a:rPr lang="ru-RU" dirty="0" err="1"/>
              <a:t>құру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мәліметтерді</a:t>
            </a:r>
            <a:r>
              <a:rPr lang="ru-RU" dirty="0"/>
              <a:t> </a:t>
            </a:r>
            <a:r>
              <a:rPr lang="ru-RU" dirty="0" err="1"/>
              <a:t>жинау</a:t>
            </a:r>
            <a:r>
              <a:rPr lang="ru-RU" dirty="0"/>
              <a:t>, </a:t>
            </a:r>
            <a:r>
              <a:rPr lang="ru-RU" dirty="0" err="1"/>
              <a:t>өңдеу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берумен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 </a:t>
            </a:r>
            <a:r>
              <a:rPr lang="ru-RU" dirty="0" err="1"/>
              <a:t>міндеттер</a:t>
            </a:r>
            <a:r>
              <a:rPr lang="ru-RU" dirty="0"/>
              <a:t> де </a:t>
            </a:r>
            <a:r>
              <a:rPr lang="ru-RU" dirty="0" err="1" smtClean="0"/>
              <a:t>шешіледі</a:t>
            </a:r>
            <a:r>
              <a:rPr lang="ru-RU" dirty="0" smtClean="0"/>
              <a:t>. </a:t>
            </a:r>
          </a:p>
          <a:p>
            <a:r>
              <a:rPr lang="ru-RU" dirty="0" err="1" smtClean="0"/>
              <a:t>Әкімшілік-ұйымдастырушылық</a:t>
            </a:r>
            <a:r>
              <a:rPr lang="ru-RU" dirty="0" smtClean="0"/>
              <a:t> </a:t>
            </a:r>
            <a:r>
              <a:rPr lang="ru-RU" dirty="0" err="1"/>
              <a:t>мәселелерді</a:t>
            </a:r>
            <a:r>
              <a:rPr lang="ru-RU" dirty="0"/>
              <a:t> </a:t>
            </a:r>
            <a:r>
              <a:rPr lang="ru-RU" dirty="0" err="1"/>
              <a:t>шешуді</a:t>
            </a:r>
            <a:r>
              <a:rPr lang="ru-RU" dirty="0"/>
              <a:t> (</a:t>
            </a:r>
            <a:r>
              <a:rPr lang="ru-RU" dirty="0" err="1"/>
              <a:t>есеп</a:t>
            </a:r>
            <a:r>
              <a:rPr lang="ru-RU" dirty="0"/>
              <a:t>, </a:t>
            </a:r>
            <a:r>
              <a:rPr lang="ru-RU" dirty="0" err="1"/>
              <a:t>жоспарлау</a:t>
            </a:r>
            <a:r>
              <a:rPr lang="ru-RU" dirty="0"/>
              <a:t>, </a:t>
            </a:r>
            <a:r>
              <a:rPr lang="ru-RU" dirty="0" err="1"/>
              <a:t>жедел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)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технологиялық</a:t>
            </a:r>
            <a:r>
              <a:rPr lang="ru-RU" dirty="0"/>
              <a:t> </a:t>
            </a:r>
            <a:r>
              <a:rPr lang="ru-RU" dirty="0" err="1"/>
              <a:t>процестерді</a:t>
            </a:r>
            <a:r>
              <a:rPr lang="ru-RU" dirty="0"/>
              <a:t> </a:t>
            </a:r>
            <a:r>
              <a:rPr lang="ru-RU" dirty="0" err="1"/>
              <a:t>тікелей</a:t>
            </a:r>
            <a:r>
              <a:rPr lang="ru-RU" dirty="0"/>
              <a:t> </a:t>
            </a:r>
            <a:r>
              <a:rPr lang="ru-RU" dirty="0" err="1"/>
              <a:t>басқаруды</a:t>
            </a:r>
            <a:r>
              <a:rPr lang="ru-RU" dirty="0"/>
              <a:t> (</a:t>
            </a:r>
            <a:r>
              <a:rPr lang="ru-RU" dirty="0" err="1"/>
              <a:t>жүйенің</a:t>
            </a:r>
            <a:r>
              <a:rPr lang="ru-RU" dirty="0"/>
              <a:t> </a:t>
            </a:r>
            <a:r>
              <a:rPr lang="ru-RU" dirty="0" err="1"/>
              <a:t>технологиялық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режимін</a:t>
            </a:r>
            <a:r>
              <a:rPr lang="ru-RU" dirty="0"/>
              <a:t> </a:t>
            </a:r>
            <a:r>
              <a:rPr lang="ru-RU" dirty="0" err="1"/>
              <a:t>оңтайландыру</a:t>
            </a:r>
            <a:r>
              <a:rPr lang="ru-RU" dirty="0"/>
              <a:t>,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параметрлерді</a:t>
            </a:r>
            <a:r>
              <a:rPr lang="ru-RU" dirty="0"/>
              <a:t> </a:t>
            </a:r>
            <a:r>
              <a:rPr lang="ru-RU" dirty="0" err="1"/>
              <a:t>автоматты</a:t>
            </a:r>
            <a:r>
              <a:rPr lang="ru-RU" dirty="0"/>
              <a:t> </a:t>
            </a:r>
            <a:r>
              <a:rPr lang="ru-RU" dirty="0" err="1"/>
              <a:t>реттеу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тұрақтандыру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.) </a:t>
            </a:r>
            <a:r>
              <a:rPr lang="ru-RU" dirty="0" err="1"/>
              <a:t>біріктіретін</a:t>
            </a:r>
            <a:r>
              <a:rPr lang="ru-RU" dirty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аталады</a:t>
            </a:r>
            <a:r>
              <a:rPr lang="ru-RU" dirty="0"/>
              <a:t>. </a:t>
            </a:r>
            <a:r>
              <a:rPr lang="ru-RU" dirty="0" err="1"/>
              <a:t>біріктірілген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ұйымдық-технологиялық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kk-KZ" dirty="0" smtClean="0"/>
              <a:t>АСУ ОТ</a:t>
            </a:r>
            <a:r>
              <a:rPr lang="en-US" dirty="0" smtClean="0"/>
              <a:t>). </a:t>
            </a:r>
            <a:r>
              <a:rPr lang="ru-RU" dirty="0" err="1"/>
              <a:t>Атқаратын</a:t>
            </a:r>
            <a:r>
              <a:rPr lang="ru-RU" dirty="0"/>
              <a:t> </a:t>
            </a:r>
            <a:r>
              <a:rPr lang="ru-RU" dirty="0" err="1"/>
              <a:t>функцияларына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/>
              <a:t>, </a:t>
            </a:r>
            <a:r>
              <a:rPr lang="en-US" smtClean="0"/>
              <a:t>ASUE </a:t>
            </a:r>
            <a:r>
              <a:rPr lang="ru-RU" dirty="0" err="1"/>
              <a:t>осындай</a:t>
            </a:r>
            <a:r>
              <a:rPr lang="ru-RU" dirty="0"/>
              <a:t> </a:t>
            </a:r>
            <a:r>
              <a:rPr lang="ru-RU" dirty="0" err="1"/>
              <a:t>біріктірілген</a:t>
            </a:r>
            <a:r>
              <a:rPr lang="ru-RU" dirty="0"/>
              <a:t> </a:t>
            </a:r>
            <a:r>
              <a:rPr lang="ru-RU" dirty="0" err="1"/>
              <a:t>ұйымдастырушылық</a:t>
            </a:r>
            <a:r>
              <a:rPr lang="ru-RU" dirty="0"/>
              <a:t> </a:t>
            </a:r>
            <a:r>
              <a:rPr lang="ru-RU" dirty="0" err="1"/>
              <a:t>технологиялық</a:t>
            </a:r>
            <a:r>
              <a:rPr lang="ru-RU" dirty="0"/>
              <a:t> </a:t>
            </a:r>
            <a:r>
              <a:rPr lang="ru-RU" dirty="0" err="1"/>
              <a:t>жүйе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3350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72717"/>
            <a:ext cx="10840898" cy="6015788"/>
          </a:xfrm>
        </p:spPr>
        <p:txBody>
          <a:bodyPr>
            <a:noAutofit/>
          </a:bodyPr>
          <a:lstStyle/>
          <a:p>
            <a:r>
              <a:rPr lang="ru-RU" sz="2400" dirty="0" err="1"/>
              <a:t>Автоматтандырылған</a:t>
            </a:r>
            <a:r>
              <a:rPr lang="ru-RU" sz="2400" dirty="0"/>
              <a:t> </a:t>
            </a:r>
            <a:r>
              <a:rPr lang="ru-RU" sz="2400" dirty="0" err="1"/>
              <a:t>басқару</a:t>
            </a:r>
            <a:r>
              <a:rPr lang="ru-RU" sz="2400" dirty="0"/>
              <a:t> </a:t>
            </a:r>
            <a:r>
              <a:rPr lang="ru-RU" sz="2400" dirty="0" err="1"/>
              <a:t>жүйесінің</a:t>
            </a:r>
            <a:r>
              <a:rPr lang="ru-RU" sz="2400" dirty="0"/>
              <a:t> </a:t>
            </a:r>
            <a:r>
              <a:rPr lang="ru-RU" sz="2400" dirty="0" err="1"/>
              <a:t>жеке</a:t>
            </a:r>
            <a:r>
              <a:rPr lang="ru-RU" sz="2400" dirty="0"/>
              <a:t> </a:t>
            </a:r>
            <a:r>
              <a:rPr lang="ru-RU" sz="2400" dirty="0" err="1"/>
              <a:t>тапсырмасы</a:t>
            </a:r>
            <a:r>
              <a:rPr lang="ru-RU" sz="2400" dirty="0"/>
              <a:t> </a:t>
            </a:r>
            <a:r>
              <a:rPr lang="ru-RU" sz="2400" dirty="0" err="1"/>
              <a:t>деп</a:t>
            </a:r>
            <a:r>
              <a:rPr lang="ru-RU" sz="2400" dirty="0"/>
              <a:t> </a:t>
            </a:r>
            <a:r>
              <a:rPr lang="ru-RU" sz="2400" dirty="0" err="1"/>
              <a:t>аппараттық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бағдарламалық</a:t>
            </a:r>
            <a:r>
              <a:rPr lang="ru-RU" sz="2400" dirty="0"/>
              <a:t> </a:t>
            </a:r>
            <a:r>
              <a:rPr lang="ru-RU" sz="2400" dirty="0" err="1"/>
              <a:t>құралдарды</a:t>
            </a:r>
            <a:r>
              <a:rPr lang="ru-RU" sz="2400" dirty="0"/>
              <a:t> </a:t>
            </a:r>
            <a:r>
              <a:rPr lang="ru-RU" sz="2400" dirty="0" err="1"/>
              <a:t>пайдалану</a:t>
            </a:r>
            <a:r>
              <a:rPr lang="ru-RU" sz="2400" dirty="0"/>
              <a:t> </a:t>
            </a:r>
            <a:r>
              <a:rPr lang="ru-RU" sz="2400" dirty="0" err="1"/>
              <a:t>арқылы</a:t>
            </a:r>
            <a:r>
              <a:rPr lang="ru-RU" sz="2400" dirty="0"/>
              <a:t> </a:t>
            </a:r>
            <a:r>
              <a:rPr lang="ru-RU" sz="2400" dirty="0" err="1"/>
              <a:t>орындалатын</a:t>
            </a:r>
            <a:r>
              <a:rPr lang="ru-RU" sz="2400" dirty="0"/>
              <a:t> операция </a:t>
            </a:r>
            <a:r>
              <a:rPr lang="ru-RU" sz="2400" dirty="0" err="1"/>
              <a:t>түсініледі</a:t>
            </a:r>
            <a:r>
              <a:rPr lang="ru-RU" sz="2400" dirty="0"/>
              <a:t>, </a:t>
            </a:r>
            <a:r>
              <a:rPr lang="ru-RU" sz="2400" dirty="0" err="1"/>
              <a:t>оның</a:t>
            </a:r>
            <a:r>
              <a:rPr lang="ru-RU" sz="2400" dirty="0"/>
              <a:t> </a:t>
            </a:r>
            <a:r>
              <a:rPr lang="ru-RU" sz="2400" dirty="0" err="1"/>
              <a:t>нәтижесінде</a:t>
            </a:r>
            <a:r>
              <a:rPr lang="ru-RU" sz="2400" dirty="0"/>
              <a:t> </a:t>
            </a:r>
            <a:r>
              <a:rPr lang="ru-RU" sz="2400" dirty="0" err="1"/>
              <a:t>бір</a:t>
            </a:r>
            <a:r>
              <a:rPr lang="ru-RU" sz="2400" dirty="0"/>
              <a:t> </a:t>
            </a:r>
            <a:r>
              <a:rPr lang="ru-RU" sz="2400" dirty="0" err="1"/>
              <a:t>типті</a:t>
            </a:r>
            <a:r>
              <a:rPr lang="ru-RU" sz="2400" dirty="0"/>
              <a:t> </a:t>
            </a:r>
            <a:r>
              <a:rPr lang="ru-RU" sz="2400" dirty="0" err="1"/>
              <a:t>басқару</a:t>
            </a:r>
            <a:r>
              <a:rPr lang="ru-RU" sz="2400" dirty="0"/>
              <a:t> </a:t>
            </a:r>
            <a:r>
              <a:rPr lang="ru-RU" sz="2400" dirty="0" err="1"/>
              <a:t>командаларының</a:t>
            </a:r>
            <a:r>
              <a:rPr lang="ru-RU" sz="2400" dirty="0"/>
              <a:t> </a:t>
            </a:r>
            <a:r>
              <a:rPr lang="ru-RU" sz="2400" dirty="0" err="1"/>
              <a:t>бір</a:t>
            </a:r>
            <a:r>
              <a:rPr lang="ru-RU" sz="2400" dirty="0"/>
              <a:t> </a:t>
            </a:r>
            <a:r>
              <a:rPr lang="ru-RU" sz="2400" dirty="0" err="1"/>
              <a:t>немесе</a:t>
            </a:r>
            <a:r>
              <a:rPr lang="ru-RU" sz="2400" dirty="0"/>
              <a:t> </a:t>
            </a:r>
            <a:r>
              <a:rPr lang="ru-RU" sz="2400" dirty="0" err="1"/>
              <a:t>қатарын</a:t>
            </a:r>
            <a:r>
              <a:rPr lang="ru-RU" sz="2400" dirty="0"/>
              <a:t> </a:t>
            </a:r>
            <a:r>
              <a:rPr lang="ru-RU" sz="2400" dirty="0" err="1"/>
              <a:t>білдіретін</a:t>
            </a:r>
            <a:r>
              <a:rPr lang="ru-RU" sz="2400" dirty="0"/>
              <a:t> </a:t>
            </a:r>
            <a:r>
              <a:rPr lang="ru-RU" sz="2400" dirty="0" err="1"/>
              <a:t>хаттама</a:t>
            </a:r>
            <a:r>
              <a:rPr lang="ru-RU" sz="2400" dirty="0"/>
              <a:t> </a:t>
            </a:r>
            <a:r>
              <a:rPr lang="ru-RU" sz="2400" dirty="0" err="1"/>
              <a:t>қалыптасады</a:t>
            </a:r>
            <a:r>
              <a:rPr lang="ru-RU" sz="2400" dirty="0"/>
              <a:t>, </a:t>
            </a:r>
            <a:r>
              <a:rPr lang="ru-RU" sz="2400" dirty="0" err="1"/>
              <a:t>мысалы</a:t>
            </a:r>
            <a:r>
              <a:rPr lang="ru-RU" sz="2400" dirty="0"/>
              <a:t>, дисплей </a:t>
            </a:r>
            <a:r>
              <a:rPr lang="ru-RU" sz="2400" dirty="0" err="1"/>
              <a:t>экранында</a:t>
            </a:r>
            <a:r>
              <a:rPr lang="ru-RU" sz="2400" dirty="0"/>
              <a:t> </a:t>
            </a:r>
            <a:r>
              <a:rPr lang="ru-RU" sz="2400" dirty="0" err="1"/>
              <a:t>хабарламаны</a:t>
            </a:r>
            <a:r>
              <a:rPr lang="ru-RU" sz="2400" dirty="0"/>
              <a:t> </a:t>
            </a:r>
            <a:r>
              <a:rPr lang="ru-RU" sz="2400" dirty="0" err="1"/>
              <a:t>көрсету</a:t>
            </a:r>
            <a:r>
              <a:rPr lang="ru-RU" sz="2400" dirty="0"/>
              <a:t>. </a:t>
            </a:r>
            <a:r>
              <a:rPr lang="ru-RU" sz="2400" dirty="0" err="1"/>
              <a:t>басқарылатын</a:t>
            </a:r>
            <a:r>
              <a:rPr lang="ru-RU" sz="2400" dirty="0"/>
              <a:t> </a:t>
            </a:r>
            <a:r>
              <a:rPr lang="ru-RU" sz="2400" dirty="0" err="1"/>
              <a:t>объектілердің</a:t>
            </a:r>
            <a:r>
              <a:rPr lang="ru-RU" sz="2400" dirty="0"/>
              <a:t> </a:t>
            </a:r>
            <a:r>
              <a:rPr lang="ru-RU" sz="2400" dirty="0" err="1"/>
              <a:t>жай-күйі</a:t>
            </a:r>
            <a:r>
              <a:rPr lang="ru-RU" sz="2400" dirty="0"/>
              <a:t> </a:t>
            </a:r>
            <a:r>
              <a:rPr lang="ru-RU" sz="2400" dirty="0" err="1"/>
              <a:t>туралы</a:t>
            </a:r>
            <a:r>
              <a:rPr lang="ru-RU" sz="2400" dirty="0"/>
              <a:t> </a:t>
            </a:r>
            <a:r>
              <a:rPr lang="ru-RU" sz="2400" dirty="0" err="1"/>
              <a:t>қызмет</a:t>
            </a:r>
            <a:r>
              <a:rPr lang="ru-RU" sz="2400" dirty="0"/>
              <a:t> </a:t>
            </a:r>
            <a:r>
              <a:rPr lang="ru-RU" sz="2400" dirty="0" err="1"/>
              <a:t>көрсетуші</a:t>
            </a:r>
            <a:r>
              <a:rPr lang="ru-RU" sz="2400" dirty="0"/>
              <a:t> </a:t>
            </a:r>
            <a:r>
              <a:rPr lang="ru-RU" sz="2400" dirty="0" err="1"/>
              <a:t>персоналға</a:t>
            </a:r>
            <a:r>
              <a:rPr lang="ru-RU" sz="2400" dirty="0"/>
              <a:t> </a:t>
            </a:r>
            <a:r>
              <a:rPr lang="ru-RU" sz="2400" dirty="0" err="1"/>
              <a:t>немесе</a:t>
            </a:r>
            <a:r>
              <a:rPr lang="ru-RU" sz="2400" dirty="0"/>
              <a:t> </a:t>
            </a:r>
            <a:r>
              <a:rPr lang="ru-RU" sz="2400" dirty="0" err="1"/>
              <a:t>жекелеген</a:t>
            </a:r>
            <a:r>
              <a:rPr lang="ru-RU" sz="2400" dirty="0"/>
              <a:t> </a:t>
            </a:r>
            <a:r>
              <a:rPr lang="ru-RU" sz="2400" dirty="0" err="1"/>
              <a:t>технологиялық</a:t>
            </a:r>
            <a:r>
              <a:rPr lang="ru-RU" sz="2400" dirty="0"/>
              <a:t> </a:t>
            </a:r>
            <a:r>
              <a:rPr lang="ru-RU" sz="2400" dirty="0" err="1"/>
              <a:t>міндеттерді</a:t>
            </a:r>
            <a:r>
              <a:rPr lang="ru-RU" sz="2400" dirty="0"/>
              <a:t> </a:t>
            </a:r>
            <a:r>
              <a:rPr lang="ru-RU" sz="2400" dirty="0" err="1"/>
              <a:t>шешу</a:t>
            </a:r>
            <a:r>
              <a:rPr lang="ru-RU" sz="2400" dirty="0"/>
              <a:t> </a:t>
            </a:r>
            <a:r>
              <a:rPr lang="ru-RU" sz="2400" dirty="0" err="1"/>
              <a:t>үшін</a:t>
            </a:r>
            <a:r>
              <a:rPr lang="ru-RU" sz="2400" dirty="0"/>
              <a:t> </a:t>
            </a:r>
            <a:r>
              <a:rPr lang="ru-RU" sz="2400" dirty="0" err="1"/>
              <a:t>пайдаланылатын</a:t>
            </a:r>
            <a:r>
              <a:rPr lang="ru-RU" sz="2400" dirty="0"/>
              <a:t> </a:t>
            </a:r>
            <a:r>
              <a:rPr lang="ru-RU" sz="2400" dirty="0" err="1"/>
              <a:t>ақпарат</a:t>
            </a:r>
            <a:r>
              <a:rPr lang="ru-RU" sz="2400" dirty="0"/>
              <a:t> </a:t>
            </a:r>
            <a:r>
              <a:rPr lang="ru-RU" sz="2400" dirty="0" err="1"/>
              <a:t>массивін</a:t>
            </a:r>
            <a:r>
              <a:rPr lang="ru-RU" sz="2400" dirty="0"/>
              <a:t> </a:t>
            </a:r>
            <a:r>
              <a:rPr lang="ru-RU" sz="2400" dirty="0" err="1"/>
              <a:t>генерациялауға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 </a:t>
            </a:r>
            <a:r>
              <a:rPr lang="kk-KZ" sz="2400" dirty="0" smtClean="0"/>
              <a:t>АСУЭ</a:t>
            </a:r>
            <a:r>
              <a:rPr lang="en-US" sz="2400" dirty="0" smtClean="0"/>
              <a:t> </a:t>
            </a:r>
            <a:r>
              <a:rPr lang="en-US" sz="2400" dirty="0"/>
              <a:t>– </a:t>
            </a:r>
            <a:r>
              <a:rPr lang="ru-RU" sz="2400" dirty="0" err="1"/>
              <a:t>оның</a:t>
            </a:r>
            <a:r>
              <a:rPr lang="ru-RU" sz="2400" dirty="0"/>
              <a:t> </a:t>
            </a:r>
            <a:r>
              <a:rPr lang="ru-RU" sz="2400" dirty="0" err="1"/>
              <a:t>ішкі</a:t>
            </a:r>
            <a:r>
              <a:rPr lang="ru-RU" sz="2400" dirty="0"/>
              <a:t> </a:t>
            </a:r>
            <a:r>
              <a:rPr lang="ru-RU" sz="2400" dirty="0" err="1"/>
              <a:t>жүйелерінің</a:t>
            </a:r>
            <a:r>
              <a:rPr lang="ru-RU" sz="2400" dirty="0"/>
              <a:t> </a:t>
            </a:r>
            <a:r>
              <a:rPr lang="ru-RU" sz="2400" dirty="0" err="1"/>
              <a:t>дербестігін</a:t>
            </a:r>
            <a:r>
              <a:rPr lang="ru-RU" sz="2400" dirty="0"/>
              <a:t> </a:t>
            </a:r>
            <a:r>
              <a:rPr lang="ru-RU" sz="2400" dirty="0" err="1"/>
              <a:t>сипаттайтын</a:t>
            </a:r>
            <a:r>
              <a:rPr lang="ru-RU" sz="2400" dirty="0"/>
              <a:t> </a:t>
            </a:r>
            <a:r>
              <a:rPr lang="ru-RU" sz="2400" dirty="0" err="1"/>
              <a:t>иерархиялық</a:t>
            </a:r>
            <a:r>
              <a:rPr lang="ru-RU" sz="2400" dirty="0"/>
              <a:t> </a:t>
            </a:r>
            <a:r>
              <a:rPr lang="ru-RU" sz="2400" dirty="0" err="1"/>
              <a:t>жүйе</a:t>
            </a:r>
            <a:r>
              <a:rPr lang="ru-RU" sz="2400" dirty="0"/>
              <a:t>, </a:t>
            </a:r>
            <a:r>
              <a:rPr lang="ru-RU" sz="2400" dirty="0" err="1"/>
              <a:t>олардың</a:t>
            </a:r>
            <a:r>
              <a:rPr lang="ru-RU" sz="2400" dirty="0"/>
              <a:t> </a:t>
            </a:r>
            <a:r>
              <a:rPr lang="ru-RU" sz="2400" dirty="0" err="1"/>
              <a:t>тәуелсіз</a:t>
            </a:r>
            <a:r>
              <a:rPr lang="ru-RU" sz="2400" dirty="0"/>
              <a:t> </a:t>
            </a:r>
            <a:r>
              <a:rPr lang="ru-RU" sz="2400" dirty="0" err="1"/>
              <a:t>басқару</a:t>
            </a:r>
            <a:r>
              <a:rPr lang="ru-RU" sz="2400" dirty="0"/>
              <a:t> </a:t>
            </a:r>
            <a:r>
              <a:rPr lang="ru-RU" sz="2400" dirty="0" err="1"/>
              <a:t>мақсаттары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тұтастай</a:t>
            </a:r>
            <a:r>
              <a:rPr lang="ru-RU" sz="2400" dirty="0"/>
              <a:t> </a:t>
            </a:r>
            <a:r>
              <a:rPr lang="ru-RU" sz="2400" dirty="0" err="1"/>
              <a:t>алғанда</a:t>
            </a:r>
            <a:r>
              <a:rPr lang="ru-RU" sz="2400" dirty="0"/>
              <a:t> </a:t>
            </a:r>
            <a:r>
              <a:rPr lang="ru-RU" sz="2400" dirty="0" err="1"/>
              <a:t>бүкіл</a:t>
            </a:r>
            <a:r>
              <a:rPr lang="ru-RU" sz="2400" dirty="0"/>
              <a:t> </a:t>
            </a:r>
            <a:r>
              <a:rPr lang="ru-RU" sz="2400" dirty="0" err="1"/>
              <a:t>жүйеге</a:t>
            </a:r>
            <a:r>
              <a:rPr lang="ru-RU" sz="2400" dirty="0"/>
              <a:t> </a:t>
            </a:r>
            <a:r>
              <a:rPr lang="ru-RU" sz="2400" dirty="0" err="1"/>
              <a:t>ортақ</a:t>
            </a:r>
            <a:r>
              <a:rPr lang="ru-RU" sz="2400" dirty="0"/>
              <a:t> </a:t>
            </a:r>
            <a:r>
              <a:rPr lang="ru-RU" sz="2400" dirty="0" err="1"/>
              <a:t>ортақ</a:t>
            </a:r>
            <a:r>
              <a:rPr lang="ru-RU" sz="2400" dirty="0"/>
              <a:t> </a:t>
            </a:r>
            <a:r>
              <a:rPr lang="ru-RU" sz="2400" dirty="0" err="1"/>
              <a:t>мақсаты</a:t>
            </a:r>
            <a:r>
              <a:rPr lang="ru-RU" sz="2400" dirty="0"/>
              <a:t> бар; </a:t>
            </a:r>
            <a:r>
              <a:rPr lang="ru-RU" sz="2400" dirty="0" err="1"/>
              <a:t>әрбір</a:t>
            </a:r>
            <a:r>
              <a:rPr lang="ru-RU" sz="2400" dirty="0"/>
              <a:t> </a:t>
            </a:r>
            <a:r>
              <a:rPr lang="ru-RU" sz="2400" dirty="0" err="1"/>
              <a:t>ішкі</a:t>
            </a:r>
            <a:r>
              <a:rPr lang="ru-RU" sz="2400" dirty="0"/>
              <a:t> </a:t>
            </a:r>
            <a:r>
              <a:rPr lang="ru-RU" sz="2400" dirty="0" err="1"/>
              <a:t>жүйеден</a:t>
            </a:r>
            <a:r>
              <a:rPr lang="ru-RU" sz="2400" dirty="0"/>
              <a:t> </a:t>
            </a:r>
            <a:r>
              <a:rPr lang="ru-RU" sz="2400" dirty="0" err="1"/>
              <a:t>ішкі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сыртқы</a:t>
            </a:r>
            <a:r>
              <a:rPr lang="ru-RU" sz="2400" dirty="0"/>
              <a:t> </a:t>
            </a:r>
            <a:r>
              <a:rPr lang="ru-RU" sz="2400" dirty="0" err="1"/>
              <a:t>байланыстардың</a:t>
            </a:r>
            <a:r>
              <a:rPr lang="ru-RU" sz="2400" dirty="0"/>
              <a:t> </a:t>
            </a:r>
            <a:r>
              <a:rPr lang="ru-RU" sz="2400" dirty="0" err="1"/>
              <a:t>болуы</a:t>
            </a:r>
            <a:r>
              <a:rPr lang="ru-RU" sz="2400" dirty="0"/>
              <a:t>; </a:t>
            </a:r>
            <a:r>
              <a:rPr lang="ru-RU" sz="2400" dirty="0" err="1"/>
              <a:t>иерархияға</a:t>
            </a:r>
            <a:r>
              <a:rPr lang="ru-RU" sz="2400" dirty="0"/>
              <a:t> </a:t>
            </a:r>
            <a:r>
              <a:rPr lang="ru-RU" sz="2400" dirty="0" err="1"/>
              <a:t>қарай</a:t>
            </a:r>
            <a:r>
              <a:rPr lang="ru-RU" sz="2400" dirty="0"/>
              <a:t> </a:t>
            </a:r>
            <a:r>
              <a:rPr lang="ru-RU" sz="2400" dirty="0" err="1"/>
              <a:t>жылжыған</a:t>
            </a:r>
            <a:r>
              <a:rPr lang="ru-RU" sz="2400" dirty="0"/>
              <a:t> </a:t>
            </a:r>
            <a:r>
              <a:rPr lang="ru-RU" sz="2400" dirty="0" err="1"/>
              <a:t>кезде</a:t>
            </a:r>
            <a:r>
              <a:rPr lang="ru-RU" sz="2400" dirty="0"/>
              <a:t> </a:t>
            </a:r>
            <a:r>
              <a:rPr lang="ru-RU" sz="2400" dirty="0" err="1"/>
              <a:t>ақпараттың</a:t>
            </a:r>
            <a:r>
              <a:rPr lang="ru-RU" sz="2400" dirty="0"/>
              <a:t> </a:t>
            </a:r>
            <a:r>
              <a:rPr lang="ru-RU" sz="2400" dirty="0" err="1"/>
              <a:t>тығыздалуы</a:t>
            </a:r>
            <a:r>
              <a:rPr lang="ru-RU" sz="2400" dirty="0"/>
              <a:t>. </a:t>
            </a:r>
            <a:r>
              <a:rPr lang="ru-RU" sz="2400" dirty="0" err="1"/>
              <a:t>Кез</a:t>
            </a:r>
            <a:r>
              <a:rPr lang="ru-RU" sz="2400" dirty="0"/>
              <a:t> </a:t>
            </a:r>
            <a:r>
              <a:rPr lang="ru-RU" sz="2400" dirty="0" err="1"/>
              <a:t>келген</a:t>
            </a:r>
            <a:r>
              <a:rPr lang="ru-RU" sz="2400" dirty="0"/>
              <a:t> </a:t>
            </a:r>
            <a:r>
              <a:rPr lang="ru-RU" sz="2400" dirty="0" err="1"/>
              <a:t>иерархиялық</a:t>
            </a:r>
            <a:r>
              <a:rPr lang="ru-RU" sz="2400" dirty="0"/>
              <a:t> </a:t>
            </a:r>
            <a:r>
              <a:rPr lang="ru-RU" sz="2400" dirty="0" err="1"/>
              <a:t>жүйе</a:t>
            </a:r>
            <a:r>
              <a:rPr lang="ru-RU" sz="2400" dirty="0"/>
              <a:t> </a:t>
            </a:r>
            <a:r>
              <a:rPr lang="ru-RU" sz="2400" dirty="0" err="1"/>
              <a:t>сияқты</a:t>
            </a:r>
            <a:r>
              <a:rPr lang="ru-RU" sz="2400" dirty="0"/>
              <a:t>, </a:t>
            </a:r>
            <a:r>
              <a:rPr lang="ru-RU" sz="2400" dirty="0" err="1"/>
              <a:t>автоматтандырылған</a:t>
            </a:r>
            <a:r>
              <a:rPr lang="ru-RU" sz="2400" dirty="0"/>
              <a:t> </a:t>
            </a:r>
            <a:r>
              <a:rPr lang="ru-RU" sz="2400" dirty="0" err="1"/>
              <a:t>басқару</a:t>
            </a:r>
            <a:r>
              <a:rPr lang="ru-RU" sz="2400" dirty="0"/>
              <a:t> </a:t>
            </a:r>
            <a:r>
              <a:rPr lang="ru-RU" sz="2400" dirty="0" err="1"/>
              <a:t>жүйесі</a:t>
            </a:r>
            <a:r>
              <a:rPr lang="ru-RU" sz="2400" dirty="0"/>
              <a:t> де </a:t>
            </a:r>
            <a:r>
              <a:rPr lang="ru-RU" sz="2400" dirty="0" err="1"/>
              <a:t>иерархияның</a:t>
            </a:r>
            <a:r>
              <a:rPr lang="ru-RU" sz="2400" dirty="0"/>
              <a:t> </a:t>
            </a:r>
            <a:r>
              <a:rPr lang="ru-RU" sz="2400" dirty="0" err="1"/>
              <a:t>әртүрлі</a:t>
            </a:r>
            <a:r>
              <a:rPr lang="ru-RU" sz="2400" dirty="0"/>
              <a:t> </a:t>
            </a:r>
            <a:r>
              <a:rPr lang="ru-RU" sz="2400" dirty="0" err="1"/>
              <a:t>деңгейлерінде</a:t>
            </a:r>
            <a:r>
              <a:rPr lang="ru-RU" sz="2400" dirty="0"/>
              <a:t> </a:t>
            </a:r>
            <a:r>
              <a:rPr lang="ru-RU" sz="2400" dirty="0" err="1"/>
              <a:t>орналасқан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өзара</a:t>
            </a:r>
            <a:r>
              <a:rPr lang="ru-RU" sz="2400" dirty="0"/>
              <a:t> </a:t>
            </a:r>
            <a:r>
              <a:rPr lang="ru-RU" sz="2400" dirty="0" err="1"/>
              <a:t>тығыз</a:t>
            </a:r>
            <a:r>
              <a:rPr lang="ru-RU" sz="2400" dirty="0"/>
              <a:t> </a:t>
            </a:r>
            <a:r>
              <a:rPr lang="ru-RU" sz="2400" dirty="0" err="1"/>
              <a:t>байланысты</a:t>
            </a:r>
            <a:r>
              <a:rPr lang="ru-RU" sz="2400" dirty="0"/>
              <a:t> </a:t>
            </a:r>
            <a:r>
              <a:rPr lang="ru-RU" sz="2400" dirty="0" err="1"/>
              <a:t>бірқатар</a:t>
            </a:r>
            <a:r>
              <a:rPr lang="ru-RU" sz="2400" dirty="0"/>
              <a:t> </a:t>
            </a:r>
            <a:r>
              <a:rPr lang="ru-RU" sz="2400" dirty="0" err="1"/>
              <a:t>ішкі</a:t>
            </a:r>
            <a:r>
              <a:rPr lang="ru-RU" sz="2400" dirty="0"/>
              <a:t> </a:t>
            </a:r>
            <a:r>
              <a:rPr lang="ru-RU" sz="2400" dirty="0" err="1"/>
              <a:t>жүйелерден</a:t>
            </a:r>
            <a:r>
              <a:rPr lang="ru-RU" sz="2400" dirty="0"/>
              <a:t> </a:t>
            </a:r>
            <a:r>
              <a:rPr lang="ru-RU" sz="2400" dirty="0" err="1"/>
              <a:t>тұрады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2866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336885"/>
            <a:ext cx="10905066" cy="5704478"/>
          </a:xfrm>
        </p:spPr>
        <p:txBody>
          <a:bodyPr/>
          <a:lstStyle/>
          <a:p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жүйесінің</a:t>
            </a:r>
            <a:r>
              <a:rPr lang="ru-RU" dirty="0"/>
              <a:t> </a:t>
            </a:r>
            <a:r>
              <a:rPr lang="ru-RU" dirty="0" err="1"/>
              <a:t>оңтайлы</a:t>
            </a:r>
            <a:r>
              <a:rPr lang="ru-RU" dirty="0"/>
              <a:t> </a:t>
            </a:r>
            <a:r>
              <a:rPr lang="ru-RU" dirty="0" err="1"/>
              <a:t>құрылымын</a:t>
            </a:r>
            <a:r>
              <a:rPr lang="ru-RU" dirty="0"/>
              <a:t> </a:t>
            </a:r>
            <a:r>
              <a:rPr lang="ru-RU" dirty="0" err="1"/>
              <a:t>анықтау</a:t>
            </a:r>
            <a:r>
              <a:rPr lang="ru-RU" dirty="0"/>
              <a:t> </a:t>
            </a:r>
            <a:r>
              <a:rPr lang="ru-RU" dirty="0" err="1"/>
              <a:t>әрбір</a:t>
            </a:r>
            <a:r>
              <a:rPr lang="ru-RU" dirty="0"/>
              <a:t> </a:t>
            </a:r>
            <a:r>
              <a:rPr lang="ru-RU" dirty="0" err="1"/>
              <a:t>нақты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</a:t>
            </a:r>
            <a:r>
              <a:rPr lang="ru-RU" dirty="0" err="1"/>
              <a:t>жүйені</a:t>
            </a:r>
            <a:r>
              <a:rPr lang="ru-RU" dirty="0"/>
              <a:t> </a:t>
            </a:r>
            <a:r>
              <a:rPr lang="ru-RU" dirty="0" err="1"/>
              <a:t>әзірлеу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туындайтын</a:t>
            </a:r>
            <a:r>
              <a:rPr lang="ru-RU" dirty="0"/>
              <a:t> </a:t>
            </a:r>
            <a:r>
              <a:rPr lang="ru-RU" dirty="0" err="1"/>
              <a:t>маңызды</a:t>
            </a:r>
            <a:r>
              <a:rPr lang="ru-RU" dirty="0"/>
              <a:t> </a:t>
            </a:r>
            <a:r>
              <a:rPr lang="ru-RU" dirty="0" err="1"/>
              <a:t>міндеттердің</a:t>
            </a:r>
            <a:r>
              <a:rPr lang="ru-RU" dirty="0"/>
              <a:t> </a:t>
            </a:r>
            <a:r>
              <a:rPr lang="ru-RU" dirty="0" err="1"/>
              <a:t>бірі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ru-RU" dirty="0" err="1"/>
              <a:t>Жаңа</a:t>
            </a:r>
            <a:r>
              <a:rPr lang="ru-RU" dirty="0"/>
              <a:t> </a:t>
            </a:r>
            <a:r>
              <a:rPr lang="ru-RU" dirty="0" err="1"/>
              <a:t>элементтік</a:t>
            </a:r>
            <a:r>
              <a:rPr lang="ru-RU" dirty="0"/>
              <a:t> </a:t>
            </a:r>
            <a:r>
              <a:rPr lang="ru-RU" dirty="0" err="1"/>
              <a:t>базада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</a:t>
            </a:r>
            <a:r>
              <a:rPr lang="ru-RU" dirty="0"/>
              <a:t> </a:t>
            </a:r>
            <a:r>
              <a:rPr lang="ru-RU" dirty="0" err="1"/>
              <a:t>енгізудің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жолы</a:t>
            </a:r>
            <a:r>
              <a:rPr lang="ru-RU" dirty="0"/>
              <a:t> бар: </a:t>
            </a:r>
            <a:r>
              <a:rPr lang="ru-RU" dirty="0" err="1"/>
              <a:t>аппараттық</a:t>
            </a:r>
            <a:r>
              <a:rPr lang="ru-RU" dirty="0"/>
              <a:t>,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аппараттық-бағдарламалық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. </a:t>
            </a:r>
            <a:r>
              <a:rPr lang="ru-RU" dirty="0" err="1"/>
              <a:t>Аппараттық</a:t>
            </a:r>
            <a:r>
              <a:rPr lang="ru-RU" dirty="0"/>
              <a:t> </a:t>
            </a:r>
            <a:r>
              <a:rPr lang="ru-RU" dirty="0" err="1"/>
              <a:t>жол</a:t>
            </a:r>
            <a:r>
              <a:rPr lang="ru-RU" dirty="0"/>
              <a:t> </a:t>
            </a:r>
            <a:r>
              <a:rPr lang="ru-RU" dirty="0" err="1"/>
              <a:t>интегралдық</a:t>
            </a:r>
            <a:r>
              <a:rPr lang="ru-RU" dirty="0"/>
              <a:t> </a:t>
            </a:r>
            <a:r>
              <a:rPr lang="ru-RU" dirty="0" err="1"/>
              <a:t>микросхемаларда</a:t>
            </a:r>
            <a:r>
              <a:rPr lang="ru-RU" dirty="0"/>
              <a:t> </a:t>
            </a:r>
            <a:r>
              <a:rPr lang="ru-RU" dirty="0" err="1"/>
              <a:t>қатты</a:t>
            </a:r>
            <a:r>
              <a:rPr lang="ru-RU" dirty="0"/>
              <a:t> </a:t>
            </a:r>
            <a:r>
              <a:rPr lang="ru-RU" dirty="0" err="1"/>
              <a:t>логикасы</a:t>
            </a:r>
            <a:r>
              <a:rPr lang="ru-RU" dirty="0"/>
              <a:t> бар </a:t>
            </a:r>
            <a:r>
              <a:rPr lang="ru-RU" dirty="0" err="1"/>
              <a:t>құрылғыларды</a:t>
            </a:r>
            <a:r>
              <a:rPr lang="ru-RU" dirty="0"/>
              <a:t> </a:t>
            </a:r>
            <a:r>
              <a:rPr lang="ru-RU" dirty="0" err="1"/>
              <a:t>интеграцияның</a:t>
            </a:r>
            <a:r>
              <a:rPr lang="ru-RU" dirty="0"/>
              <a:t> </a:t>
            </a:r>
            <a:r>
              <a:rPr lang="ru-RU" dirty="0" err="1"/>
              <a:t>төмен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орташа</a:t>
            </a:r>
            <a:r>
              <a:rPr lang="ru-RU" dirty="0"/>
              <a:t> </a:t>
            </a:r>
            <a:r>
              <a:rPr lang="ru-RU" dirty="0" err="1"/>
              <a:t>дәрежесімен</a:t>
            </a:r>
            <a:r>
              <a:rPr lang="ru-RU" dirty="0"/>
              <a:t> </a:t>
            </a:r>
            <a:r>
              <a:rPr lang="ru-RU" dirty="0" err="1"/>
              <a:t>пайдалануды</a:t>
            </a:r>
            <a:r>
              <a:rPr lang="ru-RU" dirty="0"/>
              <a:t> </a:t>
            </a:r>
            <a:r>
              <a:rPr lang="ru-RU" dirty="0" err="1"/>
              <a:t>қамтиды</a:t>
            </a:r>
            <a:r>
              <a:rPr lang="ru-RU" dirty="0"/>
              <a:t>. </a:t>
            </a:r>
            <a:r>
              <a:rPr lang="ru-RU" dirty="0" err="1"/>
              <a:t>Аппараттық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күрделі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операцияларын</a:t>
            </a:r>
            <a:r>
              <a:rPr lang="ru-RU" dirty="0"/>
              <a:t> </a:t>
            </a:r>
            <a:r>
              <a:rPr lang="ru-RU" dirty="0" err="1"/>
              <a:t>орындау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микросхемалар</a:t>
            </a:r>
            <a:r>
              <a:rPr lang="ru-RU" dirty="0"/>
              <a:t> саны аз </a:t>
            </a:r>
            <a:r>
              <a:rPr lang="ru-RU" dirty="0" err="1"/>
              <a:t>жүйелерде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өнімділікке</a:t>
            </a:r>
            <a:r>
              <a:rPr lang="ru-RU" dirty="0"/>
              <a:t> </a:t>
            </a:r>
            <a:r>
              <a:rPr lang="ru-RU" dirty="0" err="1"/>
              <a:t>ие</a:t>
            </a:r>
            <a:r>
              <a:rPr lang="ru-RU" dirty="0"/>
              <a:t> болу </a:t>
            </a:r>
            <a:r>
              <a:rPr lang="ru-RU" dirty="0" err="1"/>
              <a:t>қажет</a:t>
            </a:r>
            <a:r>
              <a:rPr lang="ru-RU" dirty="0"/>
              <a:t> </a:t>
            </a:r>
            <a:r>
              <a:rPr lang="ru-RU" dirty="0" err="1"/>
              <a:t>болғанда</a:t>
            </a:r>
            <a:r>
              <a:rPr lang="ru-RU" dirty="0"/>
              <a:t> </a:t>
            </a:r>
            <a:r>
              <a:rPr lang="ru-RU" dirty="0" err="1"/>
              <a:t>негізделген</a:t>
            </a:r>
            <a:r>
              <a:rPr lang="ru-RU" dirty="0"/>
              <a:t>. </a:t>
            </a:r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ru-RU" dirty="0" err="1"/>
              <a:t>басқарудың</a:t>
            </a:r>
            <a:r>
              <a:rPr lang="ru-RU" dirty="0"/>
              <a:t> </a:t>
            </a:r>
            <a:r>
              <a:rPr lang="ru-RU" dirty="0" err="1"/>
              <a:t>икемділігі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міндеттерін</a:t>
            </a:r>
            <a:r>
              <a:rPr lang="ru-RU" dirty="0"/>
              <a:t> </a:t>
            </a:r>
            <a:r>
              <a:rPr lang="ru-RU" dirty="0" err="1"/>
              <a:t>жиі</a:t>
            </a:r>
            <a:r>
              <a:rPr lang="ru-RU" dirty="0"/>
              <a:t> </a:t>
            </a:r>
            <a:r>
              <a:rPr lang="ru-RU" dirty="0" err="1"/>
              <a:t>өзгерту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мерзімді</a:t>
            </a:r>
            <a:r>
              <a:rPr lang="ru-RU" dirty="0"/>
              <a:t> </a:t>
            </a:r>
            <a:r>
              <a:rPr lang="ru-RU" dirty="0" err="1"/>
              <a:t>модернизациялау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проблемаларды</a:t>
            </a:r>
            <a:r>
              <a:rPr lang="ru-RU" dirty="0"/>
              <a:t> </a:t>
            </a:r>
            <a:r>
              <a:rPr lang="ru-RU" dirty="0" err="1"/>
              <a:t>шешу</a:t>
            </a:r>
            <a:r>
              <a:rPr lang="ru-RU" dirty="0"/>
              <a:t> </a:t>
            </a:r>
            <a:r>
              <a:rPr lang="ru-RU" dirty="0" err="1"/>
              <a:t>қажет</a:t>
            </a:r>
            <a:r>
              <a:rPr lang="ru-RU" dirty="0"/>
              <a:t> </a:t>
            </a:r>
            <a:r>
              <a:rPr lang="ru-RU" dirty="0" err="1"/>
              <a:t>болса</a:t>
            </a:r>
            <a:r>
              <a:rPr lang="ru-RU" dirty="0"/>
              <a:t>, </a:t>
            </a:r>
            <a:r>
              <a:rPr lang="ru-RU" dirty="0" err="1"/>
              <a:t>онда</a:t>
            </a:r>
            <a:r>
              <a:rPr lang="ru-RU" dirty="0"/>
              <a:t> </a:t>
            </a:r>
            <a:r>
              <a:rPr lang="ru-RU" dirty="0" err="1"/>
              <a:t>тапсырмаларды</a:t>
            </a:r>
            <a:r>
              <a:rPr lang="ru-RU" dirty="0"/>
              <a:t>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аппараттық-бағдарламалық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асыру</a:t>
            </a:r>
            <a:r>
              <a:rPr lang="ru-RU" dirty="0"/>
              <a:t> </a:t>
            </a:r>
            <a:r>
              <a:rPr lang="ru-RU" dirty="0" err="1"/>
              <a:t>қолайлы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Автоматтандырылған</a:t>
            </a:r>
            <a:r>
              <a:rPr lang="ru-RU" dirty="0" smtClean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</a:t>
            </a:r>
            <a:r>
              <a:rPr lang="ru-RU" dirty="0"/>
              <a:t> </a:t>
            </a:r>
            <a:r>
              <a:rPr lang="ru-RU" dirty="0" err="1"/>
              <a:t>әзірлеу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диспетчерлік</a:t>
            </a:r>
            <a:r>
              <a:rPr lang="ru-RU" dirty="0"/>
              <a:t> </a:t>
            </a:r>
            <a:r>
              <a:rPr lang="ru-RU" dirty="0" err="1"/>
              <a:t>басқарудың</a:t>
            </a:r>
            <a:r>
              <a:rPr lang="ru-RU" dirty="0"/>
              <a:t> </a:t>
            </a:r>
            <a:r>
              <a:rPr lang="ru-RU" dirty="0" err="1"/>
              <a:t>ақпараттық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жүйелері</a:t>
            </a:r>
            <a:r>
              <a:rPr lang="ru-RU" dirty="0"/>
              <a:t> </a:t>
            </a:r>
            <a:r>
              <a:rPr lang="ru-RU" dirty="0" err="1"/>
              <a:t>тарихи</a:t>
            </a:r>
            <a:r>
              <a:rPr lang="ru-RU" dirty="0"/>
              <a:t> </a:t>
            </a:r>
            <a:r>
              <a:rPr lang="ru-RU" dirty="0" err="1"/>
              <a:t>түрде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болғанын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жедел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диспетчерлік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</a:t>
            </a:r>
            <a:r>
              <a:rPr lang="ru-RU" dirty="0"/>
              <a:t> (АДМЖ) </a:t>
            </a:r>
            <a:r>
              <a:rPr lang="ru-RU" dirty="0" err="1"/>
              <a:t>түріндегі</a:t>
            </a:r>
            <a:r>
              <a:rPr lang="ru-RU" dirty="0"/>
              <a:t> </a:t>
            </a:r>
            <a:r>
              <a:rPr lang="ru-RU" dirty="0" err="1"/>
              <a:t>толық</a:t>
            </a:r>
            <a:r>
              <a:rPr lang="ru-RU" dirty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жүйелерінен</a:t>
            </a:r>
            <a:r>
              <a:rPr lang="ru-RU" dirty="0"/>
              <a:t> </a:t>
            </a:r>
            <a:r>
              <a:rPr lang="ru-RU" dirty="0" err="1"/>
              <a:t>ертерек</a:t>
            </a:r>
            <a:r>
              <a:rPr lang="ru-RU" dirty="0"/>
              <a:t> </a:t>
            </a:r>
            <a:r>
              <a:rPr lang="ru-RU" dirty="0" err="1"/>
              <a:t>енгізілген</a:t>
            </a:r>
            <a:r>
              <a:rPr lang="ru-RU" dirty="0"/>
              <a:t>. </a:t>
            </a:r>
            <a:r>
              <a:rPr lang="ru-RU" dirty="0" err="1"/>
              <a:t>Көптеген</a:t>
            </a:r>
            <a:r>
              <a:rPr lang="ru-RU" dirty="0"/>
              <a:t> </a:t>
            </a:r>
            <a:r>
              <a:rPr lang="ru-RU" dirty="0" err="1"/>
              <a:t>жағдайларда</a:t>
            </a:r>
            <a:r>
              <a:rPr lang="ru-RU" dirty="0"/>
              <a:t> </a:t>
            </a:r>
            <a:r>
              <a:rPr lang="ru-RU" dirty="0" err="1"/>
              <a:t>диспетчерлік</a:t>
            </a:r>
            <a:r>
              <a:rPr lang="ru-RU" dirty="0"/>
              <a:t> </a:t>
            </a:r>
            <a:r>
              <a:rPr lang="ru-RU" dirty="0" err="1"/>
              <a:t>басқарудың</a:t>
            </a:r>
            <a:r>
              <a:rPr lang="ru-RU" dirty="0"/>
              <a:t> </a:t>
            </a:r>
            <a:r>
              <a:rPr lang="ru-RU" dirty="0" err="1"/>
              <a:t>телемеханикалық</a:t>
            </a:r>
            <a:r>
              <a:rPr lang="ru-RU" dirty="0"/>
              <a:t> </a:t>
            </a:r>
            <a:r>
              <a:rPr lang="ru-RU" dirty="0" err="1"/>
              <a:t>жүйелері</a:t>
            </a:r>
            <a:r>
              <a:rPr lang="ru-RU" dirty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жүйелеріне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сапаға</a:t>
            </a:r>
            <a:r>
              <a:rPr lang="ru-RU" dirty="0"/>
              <a:t> </a:t>
            </a:r>
            <a:r>
              <a:rPr lang="ru-RU" dirty="0" err="1"/>
              <a:t>толық</a:t>
            </a:r>
            <a:r>
              <a:rPr lang="ru-RU" dirty="0"/>
              <a:t> </a:t>
            </a:r>
            <a:r>
              <a:rPr lang="ru-RU" dirty="0" err="1"/>
              <a:t>ие</a:t>
            </a:r>
            <a:r>
              <a:rPr lang="ru-RU" dirty="0"/>
              <a:t> </a:t>
            </a:r>
            <a:r>
              <a:rPr lang="ru-RU" dirty="0" err="1"/>
              <a:t>емес</a:t>
            </a:r>
            <a:r>
              <a:rPr lang="ru-RU" dirty="0"/>
              <a:t> (</a:t>
            </a:r>
            <a:r>
              <a:rPr lang="ru-RU" dirty="0" err="1"/>
              <a:t>мысалы</a:t>
            </a:r>
            <a:r>
              <a:rPr lang="ru-RU" dirty="0"/>
              <a:t>,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өндірістік-статистикалық</a:t>
            </a:r>
            <a:r>
              <a:rPr lang="ru-RU" dirty="0"/>
              <a:t> </a:t>
            </a:r>
            <a:r>
              <a:rPr lang="ru-RU" dirty="0" err="1"/>
              <a:t>сипаттағы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бере</a:t>
            </a:r>
            <a:r>
              <a:rPr lang="ru-RU" dirty="0"/>
              <a:t> </a:t>
            </a:r>
            <a:r>
              <a:rPr lang="ru-RU" dirty="0" err="1"/>
              <a:t>алмайды</a:t>
            </a:r>
            <a:r>
              <a:rPr lang="ru-RU" dirty="0"/>
              <a:t>;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өңдеуге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компьютерлермен</a:t>
            </a:r>
            <a:r>
              <a:rPr lang="ru-RU" dirty="0"/>
              <a:t> </a:t>
            </a:r>
            <a:r>
              <a:rPr lang="ru-RU" dirty="0" err="1"/>
              <a:t>қондыруға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> </a:t>
            </a:r>
            <a:r>
              <a:rPr lang="ru-RU" dirty="0" err="1"/>
              <a:t>жоқ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00531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336885"/>
            <a:ext cx="10905066" cy="5704478"/>
          </a:xfrm>
        </p:spPr>
        <p:txBody>
          <a:bodyPr/>
          <a:lstStyle/>
          <a:p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жүйесінің</a:t>
            </a:r>
            <a:r>
              <a:rPr lang="ru-RU" dirty="0"/>
              <a:t> </a:t>
            </a:r>
            <a:r>
              <a:rPr lang="ru-RU" dirty="0" err="1"/>
              <a:t>оңтайлы</a:t>
            </a:r>
            <a:r>
              <a:rPr lang="ru-RU" dirty="0"/>
              <a:t> </a:t>
            </a:r>
            <a:r>
              <a:rPr lang="ru-RU" dirty="0" err="1"/>
              <a:t>құрылымын</a:t>
            </a:r>
            <a:r>
              <a:rPr lang="ru-RU" dirty="0"/>
              <a:t> </a:t>
            </a:r>
            <a:r>
              <a:rPr lang="ru-RU" dirty="0" err="1"/>
              <a:t>анықтау</a:t>
            </a:r>
            <a:r>
              <a:rPr lang="ru-RU" dirty="0"/>
              <a:t> </a:t>
            </a:r>
            <a:r>
              <a:rPr lang="ru-RU" dirty="0" err="1"/>
              <a:t>әрбір</a:t>
            </a:r>
            <a:r>
              <a:rPr lang="ru-RU" dirty="0"/>
              <a:t> </a:t>
            </a:r>
            <a:r>
              <a:rPr lang="ru-RU" dirty="0" err="1"/>
              <a:t>нақты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</a:t>
            </a:r>
            <a:r>
              <a:rPr lang="ru-RU" dirty="0" err="1"/>
              <a:t>жүйені</a:t>
            </a:r>
            <a:r>
              <a:rPr lang="ru-RU" dirty="0"/>
              <a:t> </a:t>
            </a:r>
            <a:r>
              <a:rPr lang="ru-RU" dirty="0" err="1"/>
              <a:t>әзірлеу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туындайтын</a:t>
            </a:r>
            <a:r>
              <a:rPr lang="ru-RU" dirty="0"/>
              <a:t> </a:t>
            </a:r>
            <a:r>
              <a:rPr lang="ru-RU" dirty="0" err="1"/>
              <a:t>маңызды</a:t>
            </a:r>
            <a:r>
              <a:rPr lang="ru-RU" dirty="0"/>
              <a:t> </a:t>
            </a:r>
            <a:r>
              <a:rPr lang="ru-RU" dirty="0" err="1"/>
              <a:t>міндеттердің</a:t>
            </a:r>
            <a:r>
              <a:rPr lang="ru-RU" dirty="0"/>
              <a:t> </a:t>
            </a:r>
            <a:r>
              <a:rPr lang="ru-RU" dirty="0" err="1"/>
              <a:t>бірі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ru-RU" dirty="0" err="1"/>
              <a:t>Жаңа</a:t>
            </a:r>
            <a:r>
              <a:rPr lang="ru-RU" dirty="0"/>
              <a:t> </a:t>
            </a:r>
            <a:r>
              <a:rPr lang="ru-RU" dirty="0" err="1"/>
              <a:t>элементтік</a:t>
            </a:r>
            <a:r>
              <a:rPr lang="ru-RU" dirty="0"/>
              <a:t> </a:t>
            </a:r>
            <a:r>
              <a:rPr lang="ru-RU" dirty="0" err="1"/>
              <a:t>базада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</a:t>
            </a:r>
            <a:r>
              <a:rPr lang="ru-RU" dirty="0"/>
              <a:t> </a:t>
            </a:r>
            <a:r>
              <a:rPr lang="ru-RU" dirty="0" err="1"/>
              <a:t>енгізудің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жолы</a:t>
            </a:r>
            <a:r>
              <a:rPr lang="ru-RU" dirty="0"/>
              <a:t> бар: </a:t>
            </a:r>
            <a:r>
              <a:rPr lang="ru-RU" dirty="0" err="1"/>
              <a:t>аппараттық</a:t>
            </a:r>
            <a:r>
              <a:rPr lang="ru-RU" dirty="0"/>
              <a:t>,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аппараттық-бағдарламалық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. </a:t>
            </a:r>
            <a:r>
              <a:rPr lang="ru-RU" dirty="0" err="1"/>
              <a:t>Аппараттық</a:t>
            </a:r>
            <a:r>
              <a:rPr lang="ru-RU" dirty="0"/>
              <a:t> </a:t>
            </a:r>
            <a:r>
              <a:rPr lang="ru-RU" dirty="0" err="1"/>
              <a:t>жол</a:t>
            </a:r>
            <a:r>
              <a:rPr lang="ru-RU" dirty="0"/>
              <a:t> </a:t>
            </a:r>
            <a:r>
              <a:rPr lang="ru-RU" dirty="0" err="1"/>
              <a:t>интегралдық</a:t>
            </a:r>
            <a:r>
              <a:rPr lang="ru-RU" dirty="0"/>
              <a:t> </a:t>
            </a:r>
            <a:r>
              <a:rPr lang="ru-RU" dirty="0" err="1"/>
              <a:t>микросхемаларда</a:t>
            </a:r>
            <a:r>
              <a:rPr lang="ru-RU" dirty="0"/>
              <a:t> </a:t>
            </a:r>
            <a:r>
              <a:rPr lang="ru-RU" dirty="0" err="1"/>
              <a:t>қатты</a:t>
            </a:r>
            <a:r>
              <a:rPr lang="ru-RU" dirty="0"/>
              <a:t> </a:t>
            </a:r>
            <a:r>
              <a:rPr lang="ru-RU" dirty="0" err="1"/>
              <a:t>логикасы</a:t>
            </a:r>
            <a:r>
              <a:rPr lang="ru-RU" dirty="0"/>
              <a:t> бар </a:t>
            </a:r>
            <a:r>
              <a:rPr lang="ru-RU" dirty="0" err="1"/>
              <a:t>құрылғыларды</a:t>
            </a:r>
            <a:r>
              <a:rPr lang="ru-RU" dirty="0"/>
              <a:t> </a:t>
            </a:r>
            <a:r>
              <a:rPr lang="ru-RU" dirty="0" err="1"/>
              <a:t>интеграцияның</a:t>
            </a:r>
            <a:r>
              <a:rPr lang="ru-RU" dirty="0"/>
              <a:t> </a:t>
            </a:r>
            <a:r>
              <a:rPr lang="ru-RU" dirty="0" err="1"/>
              <a:t>төмен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орташа</a:t>
            </a:r>
            <a:r>
              <a:rPr lang="ru-RU" dirty="0"/>
              <a:t> </a:t>
            </a:r>
            <a:r>
              <a:rPr lang="ru-RU" dirty="0" err="1"/>
              <a:t>дәрежесімен</a:t>
            </a:r>
            <a:r>
              <a:rPr lang="ru-RU" dirty="0"/>
              <a:t> </a:t>
            </a:r>
            <a:r>
              <a:rPr lang="ru-RU" dirty="0" err="1"/>
              <a:t>пайдалануды</a:t>
            </a:r>
            <a:r>
              <a:rPr lang="ru-RU" dirty="0"/>
              <a:t> </a:t>
            </a:r>
            <a:r>
              <a:rPr lang="ru-RU" dirty="0" err="1"/>
              <a:t>қамтиды</a:t>
            </a:r>
            <a:r>
              <a:rPr lang="ru-RU" dirty="0"/>
              <a:t>. </a:t>
            </a:r>
            <a:r>
              <a:rPr lang="ru-RU" dirty="0" err="1"/>
              <a:t>Аппараттық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күрделі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операцияларын</a:t>
            </a:r>
            <a:r>
              <a:rPr lang="ru-RU" dirty="0"/>
              <a:t> </a:t>
            </a:r>
            <a:r>
              <a:rPr lang="ru-RU" dirty="0" err="1"/>
              <a:t>орындау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микросхемалар</a:t>
            </a:r>
            <a:r>
              <a:rPr lang="ru-RU" dirty="0"/>
              <a:t> саны аз </a:t>
            </a:r>
            <a:r>
              <a:rPr lang="ru-RU" dirty="0" err="1"/>
              <a:t>жүйелерде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өнімділікке</a:t>
            </a:r>
            <a:r>
              <a:rPr lang="ru-RU" dirty="0"/>
              <a:t> </a:t>
            </a:r>
            <a:r>
              <a:rPr lang="ru-RU" dirty="0" err="1"/>
              <a:t>ие</a:t>
            </a:r>
            <a:r>
              <a:rPr lang="ru-RU" dirty="0"/>
              <a:t> болу </a:t>
            </a:r>
            <a:r>
              <a:rPr lang="ru-RU" dirty="0" err="1"/>
              <a:t>қажет</a:t>
            </a:r>
            <a:r>
              <a:rPr lang="ru-RU" dirty="0"/>
              <a:t> </a:t>
            </a:r>
            <a:r>
              <a:rPr lang="ru-RU" dirty="0" err="1"/>
              <a:t>болғанда</a:t>
            </a:r>
            <a:r>
              <a:rPr lang="ru-RU" dirty="0"/>
              <a:t> </a:t>
            </a:r>
            <a:r>
              <a:rPr lang="ru-RU" dirty="0" err="1"/>
              <a:t>негізделген</a:t>
            </a:r>
            <a:r>
              <a:rPr lang="ru-RU" dirty="0"/>
              <a:t>. </a:t>
            </a:r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ru-RU" dirty="0" err="1"/>
              <a:t>басқарудың</a:t>
            </a:r>
            <a:r>
              <a:rPr lang="ru-RU" dirty="0"/>
              <a:t> </a:t>
            </a:r>
            <a:r>
              <a:rPr lang="ru-RU" dirty="0" err="1"/>
              <a:t>икемділігі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міндеттерін</a:t>
            </a:r>
            <a:r>
              <a:rPr lang="ru-RU" dirty="0"/>
              <a:t> </a:t>
            </a:r>
            <a:r>
              <a:rPr lang="ru-RU" dirty="0" err="1"/>
              <a:t>жиі</a:t>
            </a:r>
            <a:r>
              <a:rPr lang="ru-RU" dirty="0"/>
              <a:t> </a:t>
            </a:r>
            <a:r>
              <a:rPr lang="ru-RU" dirty="0" err="1"/>
              <a:t>өзгерту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мерзімді</a:t>
            </a:r>
            <a:r>
              <a:rPr lang="ru-RU" dirty="0"/>
              <a:t> </a:t>
            </a:r>
            <a:r>
              <a:rPr lang="ru-RU" dirty="0" err="1"/>
              <a:t>модернизациялау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проблемаларды</a:t>
            </a:r>
            <a:r>
              <a:rPr lang="ru-RU" dirty="0"/>
              <a:t> </a:t>
            </a:r>
            <a:r>
              <a:rPr lang="ru-RU" dirty="0" err="1"/>
              <a:t>шешу</a:t>
            </a:r>
            <a:r>
              <a:rPr lang="ru-RU" dirty="0"/>
              <a:t> </a:t>
            </a:r>
            <a:r>
              <a:rPr lang="ru-RU" dirty="0" err="1"/>
              <a:t>қажет</a:t>
            </a:r>
            <a:r>
              <a:rPr lang="ru-RU" dirty="0"/>
              <a:t> </a:t>
            </a:r>
            <a:r>
              <a:rPr lang="ru-RU" dirty="0" err="1"/>
              <a:t>болса</a:t>
            </a:r>
            <a:r>
              <a:rPr lang="ru-RU" dirty="0"/>
              <a:t>, </a:t>
            </a:r>
            <a:r>
              <a:rPr lang="ru-RU" dirty="0" err="1"/>
              <a:t>онда</a:t>
            </a:r>
            <a:r>
              <a:rPr lang="ru-RU" dirty="0"/>
              <a:t> </a:t>
            </a:r>
            <a:r>
              <a:rPr lang="ru-RU" dirty="0" err="1"/>
              <a:t>тапсырмаларды</a:t>
            </a:r>
            <a:r>
              <a:rPr lang="ru-RU" dirty="0"/>
              <a:t>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аппараттық-бағдарламалық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асыру</a:t>
            </a:r>
            <a:r>
              <a:rPr lang="ru-RU" dirty="0"/>
              <a:t> </a:t>
            </a:r>
            <a:r>
              <a:rPr lang="ru-RU" dirty="0" err="1"/>
              <a:t>қолайлы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Автоматтандырылған</a:t>
            </a:r>
            <a:r>
              <a:rPr lang="ru-RU" dirty="0" smtClean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</a:t>
            </a:r>
            <a:r>
              <a:rPr lang="ru-RU" dirty="0"/>
              <a:t> </a:t>
            </a:r>
            <a:r>
              <a:rPr lang="ru-RU" dirty="0" err="1"/>
              <a:t>әзірлеу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диспетчерлік</a:t>
            </a:r>
            <a:r>
              <a:rPr lang="ru-RU" dirty="0"/>
              <a:t> </a:t>
            </a:r>
            <a:r>
              <a:rPr lang="ru-RU" dirty="0" err="1"/>
              <a:t>басқарудың</a:t>
            </a:r>
            <a:r>
              <a:rPr lang="ru-RU" dirty="0"/>
              <a:t> </a:t>
            </a:r>
            <a:r>
              <a:rPr lang="ru-RU" dirty="0" err="1"/>
              <a:t>ақпараттық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жүйелері</a:t>
            </a:r>
            <a:r>
              <a:rPr lang="ru-RU" dirty="0"/>
              <a:t> </a:t>
            </a:r>
            <a:r>
              <a:rPr lang="ru-RU" dirty="0" err="1"/>
              <a:t>тарихи</a:t>
            </a:r>
            <a:r>
              <a:rPr lang="ru-RU" dirty="0"/>
              <a:t> </a:t>
            </a:r>
            <a:r>
              <a:rPr lang="ru-RU" dirty="0" err="1"/>
              <a:t>түрде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болғанын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жедел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диспетчерлік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</a:t>
            </a:r>
            <a:r>
              <a:rPr lang="ru-RU" dirty="0"/>
              <a:t> (АДМЖ) </a:t>
            </a:r>
            <a:r>
              <a:rPr lang="ru-RU" dirty="0" err="1"/>
              <a:t>түріндегі</a:t>
            </a:r>
            <a:r>
              <a:rPr lang="ru-RU" dirty="0"/>
              <a:t> </a:t>
            </a:r>
            <a:r>
              <a:rPr lang="ru-RU" dirty="0" err="1"/>
              <a:t>толық</a:t>
            </a:r>
            <a:r>
              <a:rPr lang="ru-RU" dirty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жүйелерінен</a:t>
            </a:r>
            <a:r>
              <a:rPr lang="ru-RU" dirty="0"/>
              <a:t> </a:t>
            </a:r>
            <a:r>
              <a:rPr lang="ru-RU" dirty="0" err="1"/>
              <a:t>ертерек</a:t>
            </a:r>
            <a:r>
              <a:rPr lang="ru-RU" dirty="0"/>
              <a:t> </a:t>
            </a:r>
            <a:r>
              <a:rPr lang="ru-RU" dirty="0" err="1"/>
              <a:t>енгізілген</a:t>
            </a:r>
            <a:r>
              <a:rPr lang="ru-RU" dirty="0"/>
              <a:t>. </a:t>
            </a:r>
            <a:r>
              <a:rPr lang="ru-RU" dirty="0" err="1"/>
              <a:t>Көптеген</a:t>
            </a:r>
            <a:r>
              <a:rPr lang="ru-RU" dirty="0"/>
              <a:t> </a:t>
            </a:r>
            <a:r>
              <a:rPr lang="ru-RU" dirty="0" err="1"/>
              <a:t>жағдайларда</a:t>
            </a:r>
            <a:r>
              <a:rPr lang="ru-RU" dirty="0"/>
              <a:t> </a:t>
            </a:r>
            <a:r>
              <a:rPr lang="ru-RU" dirty="0" err="1"/>
              <a:t>диспетчерлік</a:t>
            </a:r>
            <a:r>
              <a:rPr lang="ru-RU" dirty="0"/>
              <a:t> </a:t>
            </a:r>
            <a:r>
              <a:rPr lang="ru-RU" dirty="0" err="1"/>
              <a:t>басқарудың</a:t>
            </a:r>
            <a:r>
              <a:rPr lang="ru-RU" dirty="0"/>
              <a:t> </a:t>
            </a:r>
            <a:r>
              <a:rPr lang="ru-RU" dirty="0" err="1"/>
              <a:t>телемеханикалық</a:t>
            </a:r>
            <a:r>
              <a:rPr lang="ru-RU" dirty="0"/>
              <a:t> </a:t>
            </a:r>
            <a:r>
              <a:rPr lang="ru-RU" dirty="0" err="1"/>
              <a:t>жүйелері</a:t>
            </a:r>
            <a:r>
              <a:rPr lang="ru-RU" dirty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жүйелеріне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сапаға</a:t>
            </a:r>
            <a:r>
              <a:rPr lang="ru-RU" dirty="0"/>
              <a:t> </a:t>
            </a:r>
            <a:r>
              <a:rPr lang="ru-RU" dirty="0" err="1"/>
              <a:t>толық</a:t>
            </a:r>
            <a:r>
              <a:rPr lang="ru-RU" dirty="0"/>
              <a:t> </a:t>
            </a:r>
            <a:r>
              <a:rPr lang="ru-RU" dirty="0" err="1"/>
              <a:t>ие</a:t>
            </a:r>
            <a:r>
              <a:rPr lang="ru-RU" dirty="0"/>
              <a:t> </a:t>
            </a:r>
            <a:r>
              <a:rPr lang="ru-RU" dirty="0" err="1"/>
              <a:t>емес</a:t>
            </a:r>
            <a:r>
              <a:rPr lang="ru-RU" dirty="0"/>
              <a:t> (</a:t>
            </a:r>
            <a:r>
              <a:rPr lang="ru-RU" dirty="0" err="1"/>
              <a:t>мысалы</a:t>
            </a:r>
            <a:r>
              <a:rPr lang="ru-RU" dirty="0"/>
              <a:t>,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өндірістік-статистикалық</a:t>
            </a:r>
            <a:r>
              <a:rPr lang="ru-RU" dirty="0"/>
              <a:t> </a:t>
            </a:r>
            <a:r>
              <a:rPr lang="ru-RU" dirty="0" err="1"/>
              <a:t>сипаттағы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бере</a:t>
            </a:r>
            <a:r>
              <a:rPr lang="ru-RU" dirty="0"/>
              <a:t> </a:t>
            </a:r>
            <a:r>
              <a:rPr lang="ru-RU" dirty="0" err="1"/>
              <a:t>алмайды</a:t>
            </a:r>
            <a:r>
              <a:rPr lang="ru-RU" dirty="0"/>
              <a:t>;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өңдеуге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компьютерлермен</a:t>
            </a:r>
            <a:r>
              <a:rPr lang="ru-RU" dirty="0"/>
              <a:t> </a:t>
            </a:r>
            <a:r>
              <a:rPr lang="ru-RU" dirty="0" err="1"/>
              <a:t>қондыруға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> </a:t>
            </a:r>
            <a:r>
              <a:rPr lang="ru-RU" dirty="0" err="1"/>
              <a:t>жоқ</a:t>
            </a:r>
            <a:r>
              <a:rPr lang="ru-RU" dirty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531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10648392" cy="1320800"/>
          </a:xfrm>
        </p:spPr>
        <p:txBody>
          <a:bodyPr/>
          <a:lstStyle/>
          <a:p>
            <a:r>
              <a:rPr lang="ru-RU" dirty="0" err="1"/>
              <a:t>Компьютерлік</a:t>
            </a:r>
            <a:r>
              <a:rPr lang="ru-RU" dirty="0"/>
              <a:t> </a:t>
            </a:r>
            <a:r>
              <a:rPr lang="ru-RU" dirty="0" err="1"/>
              <a:t>жүйелерді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475874"/>
            <a:ext cx="10648392" cy="5037221"/>
          </a:xfrm>
        </p:spPr>
        <p:txBody>
          <a:bodyPr/>
          <a:lstStyle/>
          <a:p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компьютерлері</a:t>
            </a:r>
            <a:r>
              <a:rPr lang="ru-RU" dirty="0"/>
              <a:t> </a:t>
            </a:r>
            <a:r>
              <a:rPr lang="kk-KZ" dirty="0" smtClean="0"/>
              <a:t>УВМ</a:t>
            </a:r>
            <a:r>
              <a:rPr lang="en-US" dirty="0" smtClean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өңдеу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сақтау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қолданылатын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жүйелерінің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органдары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9.1-суретте </a:t>
            </a:r>
            <a:r>
              <a:rPr lang="ru-RU" dirty="0" err="1"/>
              <a:t>компьютердің</a:t>
            </a:r>
            <a:r>
              <a:rPr lang="ru-RU" dirty="0"/>
              <a:t> </a:t>
            </a:r>
            <a:r>
              <a:rPr lang="ru-RU" dirty="0" err="1"/>
              <a:t>нысанды</a:t>
            </a:r>
            <a:r>
              <a:rPr lang="ru-RU" dirty="0"/>
              <a:t> </a:t>
            </a:r>
            <a:r>
              <a:rPr lang="ru-RU" dirty="0" err="1"/>
              <a:t>диспетчерлік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жүйесіне</a:t>
            </a:r>
            <a:r>
              <a:rPr lang="ru-RU" dirty="0"/>
              <a:t> </a:t>
            </a:r>
            <a:r>
              <a:rPr lang="ru-RU" dirty="0" err="1"/>
              <a:t>қосу</a:t>
            </a:r>
            <a:r>
              <a:rPr lang="ru-RU" dirty="0"/>
              <a:t> </a:t>
            </a:r>
            <a:r>
              <a:rPr lang="ru-RU" dirty="0" err="1"/>
              <a:t>схемасы</a:t>
            </a:r>
            <a:r>
              <a:rPr lang="ru-RU" dirty="0"/>
              <a:t> </a:t>
            </a:r>
            <a:r>
              <a:rPr lang="ru-RU" dirty="0" err="1"/>
              <a:t>көрсетілген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Контроллер </a:t>
            </a:r>
            <a:r>
              <a:rPr lang="ru-RU" dirty="0"/>
              <a:t>диспетчер </a:t>
            </a:r>
            <a:r>
              <a:rPr lang="ru-RU" dirty="0" err="1"/>
              <a:t>кеңесшісі</a:t>
            </a:r>
            <a:r>
              <a:rPr lang="ru-RU" dirty="0"/>
              <a:t> </a:t>
            </a:r>
            <a:r>
              <a:rPr lang="ru-RU" dirty="0" err="1"/>
              <a:t>рөлін</a:t>
            </a:r>
            <a:r>
              <a:rPr lang="ru-RU" dirty="0"/>
              <a:t> </a:t>
            </a:r>
            <a:r>
              <a:rPr lang="ru-RU" dirty="0" err="1"/>
              <a:t>атқарады</a:t>
            </a:r>
            <a:r>
              <a:rPr lang="ru-RU" dirty="0"/>
              <a:t> (9.1а </a:t>
            </a:r>
            <a:r>
              <a:rPr lang="ru-RU" dirty="0" err="1"/>
              <a:t>сурет</a:t>
            </a:r>
            <a:r>
              <a:rPr lang="ru-RU" dirty="0"/>
              <a:t>). Диспетчер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спецификациялар</a:t>
            </a:r>
            <a:r>
              <a:rPr lang="ru-RU" dirty="0"/>
              <a:t> </a:t>
            </a:r>
            <a:r>
              <a:rPr lang="ru-RU" dirty="0" err="1"/>
              <a:t>жүйесін</a:t>
            </a:r>
            <a:r>
              <a:rPr lang="ru-RU" dirty="0"/>
              <a:t> </a:t>
            </a:r>
            <a:r>
              <a:rPr lang="ru-RU" dirty="0" err="1"/>
              <a:t>пайдалана</a:t>
            </a:r>
            <a:r>
              <a:rPr lang="ru-RU" dirty="0"/>
              <a:t> </a:t>
            </a:r>
            <a:r>
              <a:rPr lang="ru-RU" dirty="0" err="1"/>
              <a:t>отырып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панелін</a:t>
            </a:r>
            <a:r>
              <a:rPr lang="ru-RU" dirty="0"/>
              <a:t> </a:t>
            </a:r>
            <a:r>
              <a:rPr lang="ru-RU" dirty="0" err="1"/>
              <a:t>пайдаланады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ИО</a:t>
            </a:r>
            <a:r>
              <a:rPr lang="en-US" dirty="0" smtClean="0"/>
              <a:t> </a:t>
            </a:r>
            <a:r>
              <a:rPr lang="ru-RU" dirty="0" err="1"/>
              <a:t>атқарушы</a:t>
            </a:r>
            <a:r>
              <a:rPr lang="ru-RU" dirty="0"/>
              <a:t> органы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объектіге</a:t>
            </a:r>
            <a:r>
              <a:rPr lang="ru-RU" dirty="0"/>
              <a:t> </a:t>
            </a:r>
            <a:r>
              <a:rPr lang="ru-RU" dirty="0" err="1"/>
              <a:t>әсер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. </a:t>
            </a:r>
            <a:r>
              <a:rPr lang="ru-RU" dirty="0" err="1"/>
              <a:t>Объектінің</a:t>
            </a:r>
            <a:r>
              <a:rPr lang="ru-RU" dirty="0"/>
              <a:t> </a:t>
            </a:r>
            <a:r>
              <a:rPr lang="ru-RU" dirty="0" err="1"/>
              <a:t>күйі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параметрлері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kk-KZ" dirty="0" smtClean="0"/>
              <a:t>ДТ</a:t>
            </a:r>
            <a:r>
              <a:rPr lang="en-US" dirty="0" smtClean="0"/>
              <a:t> </a:t>
            </a:r>
            <a:r>
              <a:rPr lang="ru-RU" dirty="0"/>
              <a:t>сенсоры </a:t>
            </a:r>
            <a:r>
              <a:rPr lang="ru-RU" dirty="0" err="1"/>
              <a:t>алады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оны </a:t>
            </a:r>
            <a:r>
              <a:rPr lang="ru-RU" dirty="0" err="1"/>
              <a:t>көлік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kk-KZ" dirty="0" smtClean="0"/>
              <a:t>УВМ</a:t>
            </a:r>
            <a:r>
              <a:rPr lang="en-US" dirty="0" smtClean="0"/>
              <a:t>-</a:t>
            </a:r>
            <a:r>
              <a:rPr lang="ru-RU" dirty="0" err="1"/>
              <a:t>ге</a:t>
            </a:r>
            <a:r>
              <a:rPr lang="ru-RU" dirty="0"/>
              <a:t> </a:t>
            </a:r>
            <a:r>
              <a:rPr lang="ru-RU" dirty="0" err="1"/>
              <a:t>жібереді</a:t>
            </a:r>
            <a:r>
              <a:rPr lang="ru-RU" dirty="0"/>
              <a:t>.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/>
              <a:t> </a:t>
            </a:r>
            <a:r>
              <a:rPr lang="ru-RU" dirty="0" err="1"/>
              <a:t>қажет</a:t>
            </a:r>
            <a:r>
              <a:rPr lang="ru-RU" dirty="0"/>
              <a:t> </a:t>
            </a:r>
            <a:r>
              <a:rPr lang="ru-RU" dirty="0" err="1"/>
              <a:t>болған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диспетчер </a:t>
            </a:r>
            <a:r>
              <a:rPr lang="kk-KZ" dirty="0" smtClean="0"/>
              <a:t>УВМ</a:t>
            </a:r>
            <a:r>
              <a:rPr lang="en-US" dirty="0" smtClean="0"/>
              <a:t>-</a:t>
            </a:r>
            <a:r>
              <a:rPr lang="ru-RU" dirty="0"/>
              <a:t>де </a:t>
            </a:r>
            <a:r>
              <a:rPr lang="ru-RU" dirty="0" err="1"/>
              <a:t>әрекет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ru-RU" dirty="0" err="1"/>
              <a:t>ақпарат</a:t>
            </a:r>
            <a:r>
              <a:rPr lang="ru-RU" dirty="0"/>
              <a:t> </a:t>
            </a:r>
            <a:r>
              <a:rPr lang="kk-KZ" dirty="0" smtClean="0"/>
              <a:t>ДЩ</a:t>
            </a:r>
            <a:r>
              <a:rPr lang="en-US" dirty="0" smtClean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панеліне</a:t>
            </a:r>
            <a:r>
              <a:rPr lang="ru-RU" dirty="0"/>
              <a:t>, </a:t>
            </a:r>
            <a:r>
              <a:rPr lang="kk-KZ" dirty="0" smtClean="0"/>
              <a:t>Д</a:t>
            </a:r>
            <a:r>
              <a:rPr lang="en-US" dirty="0" smtClean="0"/>
              <a:t> </a:t>
            </a:r>
            <a:r>
              <a:rPr lang="ru-RU" dirty="0" err="1"/>
              <a:t>дисплейіне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УП</a:t>
            </a:r>
            <a:r>
              <a:rPr lang="en-US" dirty="0" smtClean="0"/>
              <a:t> </a:t>
            </a:r>
            <a:r>
              <a:rPr lang="ru-RU" dirty="0" err="1"/>
              <a:t>басып</a:t>
            </a:r>
            <a:r>
              <a:rPr lang="ru-RU" dirty="0"/>
              <a:t> </a:t>
            </a:r>
            <a:r>
              <a:rPr lang="ru-RU" dirty="0" err="1"/>
              <a:t>шығару</a:t>
            </a:r>
            <a:r>
              <a:rPr lang="ru-RU" dirty="0"/>
              <a:t> </a:t>
            </a:r>
            <a:r>
              <a:rPr lang="ru-RU" dirty="0" err="1"/>
              <a:t>құрылғысына</a:t>
            </a:r>
            <a:r>
              <a:rPr lang="ru-RU" dirty="0"/>
              <a:t> </a:t>
            </a:r>
            <a:r>
              <a:rPr lang="ru-RU" dirty="0" err="1"/>
              <a:t>жіберіледі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құрылғысы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объектісіне</a:t>
            </a:r>
            <a:r>
              <a:rPr lang="ru-RU" dirty="0"/>
              <a:t> </a:t>
            </a:r>
            <a:r>
              <a:rPr lang="ru-RU" dirty="0" err="1"/>
              <a:t>тікелей</a:t>
            </a:r>
            <a:r>
              <a:rPr lang="ru-RU" dirty="0"/>
              <a:t> </a:t>
            </a:r>
            <a:r>
              <a:rPr lang="ru-RU" dirty="0" err="1"/>
              <a:t>әсер</a:t>
            </a:r>
            <a:r>
              <a:rPr lang="ru-RU" dirty="0"/>
              <a:t> </a:t>
            </a:r>
            <a:r>
              <a:rPr lang="ru-RU" dirty="0" err="1"/>
              <a:t>етпейді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ашық</a:t>
            </a:r>
            <a:r>
              <a:rPr lang="ru-RU" dirty="0"/>
              <a:t> цикл </a:t>
            </a:r>
            <a:r>
              <a:rPr lang="ru-RU" dirty="0" err="1"/>
              <a:t>режимінде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істейді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Компьютер </a:t>
            </a:r>
            <a:r>
              <a:rPr lang="ru-RU" dirty="0" err="1"/>
              <a:t>жабық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контурына</a:t>
            </a:r>
            <a:r>
              <a:rPr lang="ru-RU" dirty="0"/>
              <a:t> </a:t>
            </a:r>
            <a:r>
              <a:rPr lang="ru-RU" dirty="0" err="1"/>
              <a:t>қосылғанда</a:t>
            </a:r>
            <a:r>
              <a:rPr lang="ru-RU" dirty="0"/>
              <a:t> 9.1б </a:t>
            </a:r>
            <a:r>
              <a:rPr lang="ru-RU" dirty="0" err="1"/>
              <a:t>сурет</a:t>
            </a:r>
            <a:r>
              <a:rPr lang="ru-RU" dirty="0"/>
              <a:t> (</a:t>
            </a:r>
            <a:r>
              <a:rPr lang="ru-RU" dirty="0" err="1"/>
              <a:t>тікелей</a:t>
            </a:r>
            <a:r>
              <a:rPr lang="ru-RU" dirty="0"/>
              <a:t> </a:t>
            </a:r>
            <a:r>
              <a:rPr lang="ru-RU" dirty="0" err="1"/>
              <a:t>автоматты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режимі</a:t>
            </a:r>
            <a:r>
              <a:rPr lang="ru-RU" dirty="0"/>
              <a:t>)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әрекеттері</a:t>
            </a:r>
            <a:r>
              <a:rPr lang="ru-RU" dirty="0"/>
              <a:t> </a:t>
            </a:r>
            <a:r>
              <a:rPr lang="ru-RU" dirty="0" err="1"/>
              <a:t>диспетчерді</a:t>
            </a:r>
            <a:r>
              <a:rPr lang="ru-RU" dirty="0"/>
              <a:t> </a:t>
            </a:r>
            <a:r>
              <a:rPr lang="ru-RU" dirty="0" err="1"/>
              <a:t>айналып</a:t>
            </a:r>
            <a:r>
              <a:rPr lang="ru-RU" dirty="0"/>
              <a:t> </a:t>
            </a:r>
            <a:r>
              <a:rPr lang="ru-RU" dirty="0" err="1"/>
              <a:t>өтіп</a:t>
            </a:r>
            <a:r>
              <a:rPr lang="ru-RU" dirty="0"/>
              <a:t>, </a:t>
            </a:r>
            <a:r>
              <a:rPr lang="ru-RU" dirty="0" err="1"/>
              <a:t>компьютерден</a:t>
            </a:r>
            <a:r>
              <a:rPr lang="ru-RU" dirty="0"/>
              <a:t> </a:t>
            </a:r>
            <a:r>
              <a:rPr lang="ru-RU" dirty="0" err="1"/>
              <a:t>тікелей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объектісіне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kk-KZ" dirty="0" smtClean="0"/>
              <a:t>УВМ</a:t>
            </a:r>
            <a:r>
              <a:rPr lang="en-US" dirty="0" smtClean="0"/>
              <a:t> </a:t>
            </a:r>
            <a:r>
              <a:rPr lang="ru-RU" dirty="0" err="1"/>
              <a:t>жергілікті</a:t>
            </a:r>
            <a:r>
              <a:rPr lang="ru-RU" dirty="0"/>
              <a:t>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деңгейлі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жүйелеріне</a:t>
            </a:r>
            <a:r>
              <a:rPr lang="ru-RU" dirty="0"/>
              <a:t> де </a:t>
            </a:r>
            <a:r>
              <a:rPr lang="ru-RU" dirty="0" err="1"/>
              <a:t>әсер</a:t>
            </a:r>
            <a:r>
              <a:rPr lang="ru-RU" dirty="0"/>
              <a:t> </a:t>
            </a:r>
            <a:r>
              <a:rPr lang="ru-RU" dirty="0" err="1"/>
              <a:t>ете</a:t>
            </a:r>
            <a:r>
              <a:rPr lang="ru-RU" dirty="0"/>
              <a:t> </a:t>
            </a:r>
            <a:r>
              <a:rPr lang="ru-RU" dirty="0" err="1"/>
              <a:t>алады</a:t>
            </a:r>
            <a:r>
              <a:rPr lang="ru-RU" dirty="0"/>
              <a:t>,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кезегінде</a:t>
            </a:r>
            <a:r>
              <a:rPr lang="ru-RU" dirty="0"/>
              <a:t> </a:t>
            </a:r>
            <a:r>
              <a:rPr lang="ru-RU" dirty="0" err="1"/>
              <a:t>объектілерді</a:t>
            </a:r>
            <a:r>
              <a:rPr lang="ru-RU" dirty="0"/>
              <a:t> </a:t>
            </a:r>
            <a:r>
              <a:rPr lang="ru-RU" dirty="0" err="1"/>
              <a:t>автоматты</a:t>
            </a:r>
            <a:r>
              <a:rPr lang="ru-RU" dirty="0"/>
              <a:t> </a:t>
            </a:r>
            <a:r>
              <a:rPr lang="ru-RU" dirty="0" err="1"/>
              <a:t>басқаруды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асырады</a:t>
            </a:r>
            <a:r>
              <a:rPr lang="ru-RU" dirty="0"/>
              <a:t> (</a:t>
            </a:r>
            <a:r>
              <a:rPr lang="ru-RU" dirty="0" err="1"/>
              <a:t>жанама</a:t>
            </a:r>
            <a:r>
              <a:rPr lang="ru-RU" dirty="0"/>
              <a:t> </a:t>
            </a:r>
            <a:r>
              <a:rPr lang="ru-RU" dirty="0" err="1"/>
              <a:t>автоматты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режимі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749916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10648392" cy="1320800"/>
          </a:xfrm>
        </p:spPr>
        <p:txBody>
          <a:bodyPr/>
          <a:lstStyle/>
          <a:p>
            <a:r>
              <a:rPr lang="ru-RU" dirty="0" err="1"/>
              <a:t>Компьютерлік</a:t>
            </a:r>
            <a:r>
              <a:rPr lang="ru-RU" dirty="0"/>
              <a:t> </a:t>
            </a:r>
            <a:r>
              <a:rPr lang="ru-RU" dirty="0" err="1"/>
              <a:t>жүйелерді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475874"/>
            <a:ext cx="10648392" cy="5037221"/>
          </a:xfrm>
        </p:spPr>
        <p:txBody>
          <a:bodyPr/>
          <a:lstStyle/>
          <a:p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компьютерлері</a:t>
            </a:r>
            <a:r>
              <a:rPr lang="ru-RU" dirty="0"/>
              <a:t> </a:t>
            </a:r>
            <a:r>
              <a:rPr lang="kk-KZ" dirty="0" smtClean="0"/>
              <a:t>УВМ</a:t>
            </a:r>
            <a:r>
              <a:rPr lang="en-US" dirty="0" smtClean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өңдеу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сақтау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қолданылатын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жүйелерінің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органдары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9.1-суретте </a:t>
            </a:r>
            <a:r>
              <a:rPr lang="ru-RU" dirty="0" err="1"/>
              <a:t>компьютердің</a:t>
            </a:r>
            <a:r>
              <a:rPr lang="ru-RU" dirty="0"/>
              <a:t> </a:t>
            </a:r>
            <a:r>
              <a:rPr lang="ru-RU" dirty="0" err="1"/>
              <a:t>нысанды</a:t>
            </a:r>
            <a:r>
              <a:rPr lang="ru-RU" dirty="0"/>
              <a:t> </a:t>
            </a:r>
            <a:r>
              <a:rPr lang="ru-RU" dirty="0" err="1"/>
              <a:t>диспетчерлік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жүйесіне</a:t>
            </a:r>
            <a:r>
              <a:rPr lang="ru-RU" dirty="0"/>
              <a:t> </a:t>
            </a:r>
            <a:r>
              <a:rPr lang="ru-RU" dirty="0" err="1"/>
              <a:t>қосу</a:t>
            </a:r>
            <a:r>
              <a:rPr lang="ru-RU" dirty="0"/>
              <a:t> </a:t>
            </a:r>
            <a:r>
              <a:rPr lang="ru-RU" dirty="0" err="1"/>
              <a:t>схемасы</a:t>
            </a:r>
            <a:r>
              <a:rPr lang="ru-RU" dirty="0"/>
              <a:t> </a:t>
            </a:r>
            <a:r>
              <a:rPr lang="ru-RU" dirty="0" err="1"/>
              <a:t>көрсетілген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Контроллер </a:t>
            </a:r>
            <a:r>
              <a:rPr lang="ru-RU" dirty="0"/>
              <a:t>диспетчер </a:t>
            </a:r>
            <a:r>
              <a:rPr lang="ru-RU" dirty="0" err="1"/>
              <a:t>кеңесшісі</a:t>
            </a:r>
            <a:r>
              <a:rPr lang="ru-RU" dirty="0"/>
              <a:t> </a:t>
            </a:r>
            <a:r>
              <a:rPr lang="ru-RU" dirty="0" err="1"/>
              <a:t>рөлін</a:t>
            </a:r>
            <a:r>
              <a:rPr lang="ru-RU" dirty="0"/>
              <a:t> </a:t>
            </a:r>
            <a:r>
              <a:rPr lang="ru-RU" dirty="0" err="1"/>
              <a:t>атқарады</a:t>
            </a:r>
            <a:r>
              <a:rPr lang="ru-RU" dirty="0"/>
              <a:t> (9.1а </a:t>
            </a:r>
            <a:r>
              <a:rPr lang="ru-RU" dirty="0" err="1"/>
              <a:t>сурет</a:t>
            </a:r>
            <a:r>
              <a:rPr lang="ru-RU" dirty="0"/>
              <a:t>). Диспетчер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спецификациялар</a:t>
            </a:r>
            <a:r>
              <a:rPr lang="ru-RU" dirty="0"/>
              <a:t> </a:t>
            </a:r>
            <a:r>
              <a:rPr lang="ru-RU" dirty="0" err="1"/>
              <a:t>жүйесін</a:t>
            </a:r>
            <a:r>
              <a:rPr lang="ru-RU" dirty="0"/>
              <a:t> </a:t>
            </a:r>
            <a:r>
              <a:rPr lang="ru-RU" dirty="0" err="1"/>
              <a:t>пайдалана</a:t>
            </a:r>
            <a:r>
              <a:rPr lang="ru-RU" dirty="0"/>
              <a:t> </a:t>
            </a:r>
            <a:r>
              <a:rPr lang="ru-RU" dirty="0" err="1"/>
              <a:t>отырып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панелін</a:t>
            </a:r>
            <a:r>
              <a:rPr lang="ru-RU" dirty="0"/>
              <a:t> </a:t>
            </a:r>
            <a:r>
              <a:rPr lang="ru-RU" dirty="0" err="1"/>
              <a:t>пайдаланады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ИО</a:t>
            </a:r>
            <a:r>
              <a:rPr lang="en-US" dirty="0" smtClean="0"/>
              <a:t> </a:t>
            </a:r>
            <a:r>
              <a:rPr lang="ru-RU" dirty="0" err="1"/>
              <a:t>атқарушы</a:t>
            </a:r>
            <a:r>
              <a:rPr lang="ru-RU" dirty="0"/>
              <a:t> органы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объектіге</a:t>
            </a:r>
            <a:r>
              <a:rPr lang="ru-RU" dirty="0"/>
              <a:t> </a:t>
            </a:r>
            <a:r>
              <a:rPr lang="ru-RU" dirty="0" err="1"/>
              <a:t>әсер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. </a:t>
            </a:r>
            <a:r>
              <a:rPr lang="ru-RU" dirty="0" err="1"/>
              <a:t>Объектінің</a:t>
            </a:r>
            <a:r>
              <a:rPr lang="ru-RU" dirty="0"/>
              <a:t> </a:t>
            </a:r>
            <a:r>
              <a:rPr lang="ru-RU" dirty="0" err="1"/>
              <a:t>күйі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параметрлері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kk-KZ" dirty="0" smtClean="0"/>
              <a:t>ДТ</a:t>
            </a:r>
            <a:r>
              <a:rPr lang="en-US" dirty="0" smtClean="0"/>
              <a:t> </a:t>
            </a:r>
            <a:r>
              <a:rPr lang="ru-RU" dirty="0"/>
              <a:t>сенсоры </a:t>
            </a:r>
            <a:r>
              <a:rPr lang="ru-RU" dirty="0" err="1"/>
              <a:t>алады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оны </a:t>
            </a:r>
            <a:r>
              <a:rPr lang="ru-RU" dirty="0" err="1"/>
              <a:t>көлік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kk-KZ" dirty="0" smtClean="0"/>
              <a:t>УВМ</a:t>
            </a:r>
            <a:r>
              <a:rPr lang="en-US" dirty="0" smtClean="0"/>
              <a:t>-</a:t>
            </a:r>
            <a:r>
              <a:rPr lang="ru-RU" dirty="0" err="1"/>
              <a:t>ге</a:t>
            </a:r>
            <a:r>
              <a:rPr lang="ru-RU" dirty="0"/>
              <a:t> </a:t>
            </a:r>
            <a:r>
              <a:rPr lang="ru-RU" dirty="0" err="1"/>
              <a:t>жібереді</a:t>
            </a:r>
            <a:r>
              <a:rPr lang="ru-RU" dirty="0"/>
              <a:t>.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/>
              <a:t> </a:t>
            </a:r>
            <a:r>
              <a:rPr lang="ru-RU" dirty="0" err="1"/>
              <a:t>қажет</a:t>
            </a:r>
            <a:r>
              <a:rPr lang="ru-RU" dirty="0"/>
              <a:t> </a:t>
            </a:r>
            <a:r>
              <a:rPr lang="ru-RU" dirty="0" err="1"/>
              <a:t>болған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диспетчер </a:t>
            </a:r>
            <a:r>
              <a:rPr lang="kk-KZ" dirty="0" smtClean="0"/>
              <a:t>УВМ</a:t>
            </a:r>
            <a:r>
              <a:rPr lang="en-US" dirty="0" smtClean="0"/>
              <a:t>-</a:t>
            </a:r>
            <a:r>
              <a:rPr lang="ru-RU" dirty="0"/>
              <a:t>де </a:t>
            </a:r>
            <a:r>
              <a:rPr lang="ru-RU" dirty="0" err="1"/>
              <a:t>әрекет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ru-RU" dirty="0" err="1"/>
              <a:t>ақпарат</a:t>
            </a:r>
            <a:r>
              <a:rPr lang="ru-RU" dirty="0"/>
              <a:t> </a:t>
            </a:r>
            <a:r>
              <a:rPr lang="kk-KZ" dirty="0" smtClean="0"/>
              <a:t>ДЩ</a:t>
            </a:r>
            <a:r>
              <a:rPr lang="en-US" dirty="0" smtClean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панеліне</a:t>
            </a:r>
            <a:r>
              <a:rPr lang="ru-RU" dirty="0"/>
              <a:t>, </a:t>
            </a:r>
            <a:r>
              <a:rPr lang="kk-KZ" dirty="0" smtClean="0"/>
              <a:t>Д</a:t>
            </a:r>
            <a:r>
              <a:rPr lang="en-US" dirty="0" smtClean="0"/>
              <a:t> </a:t>
            </a:r>
            <a:r>
              <a:rPr lang="ru-RU" dirty="0" err="1"/>
              <a:t>дисплейіне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УП</a:t>
            </a:r>
            <a:r>
              <a:rPr lang="en-US" dirty="0" smtClean="0"/>
              <a:t> </a:t>
            </a:r>
            <a:r>
              <a:rPr lang="ru-RU" dirty="0" err="1"/>
              <a:t>басып</a:t>
            </a:r>
            <a:r>
              <a:rPr lang="ru-RU" dirty="0"/>
              <a:t> </a:t>
            </a:r>
            <a:r>
              <a:rPr lang="ru-RU" dirty="0" err="1"/>
              <a:t>шығару</a:t>
            </a:r>
            <a:r>
              <a:rPr lang="ru-RU" dirty="0"/>
              <a:t> </a:t>
            </a:r>
            <a:r>
              <a:rPr lang="ru-RU" dirty="0" err="1"/>
              <a:t>құрылғысына</a:t>
            </a:r>
            <a:r>
              <a:rPr lang="ru-RU" dirty="0"/>
              <a:t> </a:t>
            </a:r>
            <a:r>
              <a:rPr lang="ru-RU" dirty="0" err="1"/>
              <a:t>жіберіледі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құрылғысы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объектісіне</a:t>
            </a:r>
            <a:r>
              <a:rPr lang="ru-RU" dirty="0"/>
              <a:t> </a:t>
            </a:r>
            <a:r>
              <a:rPr lang="ru-RU" dirty="0" err="1"/>
              <a:t>тікелей</a:t>
            </a:r>
            <a:r>
              <a:rPr lang="ru-RU" dirty="0"/>
              <a:t> </a:t>
            </a:r>
            <a:r>
              <a:rPr lang="ru-RU" dirty="0" err="1"/>
              <a:t>әсер</a:t>
            </a:r>
            <a:r>
              <a:rPr lang="ru-RU" dirty="0"/>
              <a:t> </a:t>
            </a:r>
            <a:r>
              <a:rPr lang="ru-RU" dirty="0" err="1"/>
              <a:t>етпейді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ашық</a:t>
            </a:r>
            <a:r>
              <a:rPr lang="ru-RU" dirty="0"/>
              <a:t> цикл </a:t>
            </a:r>
            <a:r>
              <a:rPr lang="ru-RU" dirty="0" err="1"/>
              <a:t>режимінде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істейді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Компьютер </a:t>
            </a:r>
            <a:r>
              <a:rPr lang="ru-RU" dirty="0" err="1"/>
              <a:t>жабық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контурына</a:t>
            </a:r>
            <a:r>
              <a:rPr lang="ru-RU" dirty="0"/>
              <a:t> </a:t>
            </a:r>
            <a:r>
              <a:rPr lang="ru-RU" dirty="0" err="1"/>
              <a:t>қосылғанда</a:t>
            </a:r>
            <a:r>
              <a:rPr lang="ru-RU" dirty="0"/>
              <a:t> 9.1б </a:t>
            </a:r>
            <a:r>
              <a:rPr lang="ru-RU" dirty="0" err="1"/>
              <a:t>сурет</a:t>
            </a:r>
            <a:r>
              <a:rPr lang="ru-RU" dirty="0"/>
              <a:t> (</a:t>
            </a:r>
            <a:r>
              <a:rPr lang="ru-RU" dirty="0" err="1"/>
              <a:t>тікелей</a:t>
            </a:r>
            <a:r>
              <a:rPr lang="ru-RU" dirty="0"/>
              <a:t> </a:t>
            </a:r>
            <a:r>
              <a:rPr lang="ru-RU" dirty="0" err="1"/>
              <a:t>автоматты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режимі</a:t>
            </a:r>
            <a:r>
              <a:rPr lang="ru-RU" dirty="0"/>
              <a:t>)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әрекеттері</a:t>
            </a:r>
            <a:r>
              <a:rPr lang="ru-RU" dirty="0"/>
              <a:t> </a:t>
            </a:r>
            <a:r>
              <a:rPr lang="ru-RU" dirty="0" err="1"/>
              <a:t>диспетчерді</a:t>
            </a:r>
            <a:r>
              <a:rPr lang="ru-RU" dirty="0"/>
              <a:t> </a:t>
            </a:r>
            <a:r>
              <a:rPr lang="ru-RU" dirty="0" err="1"/>
              <a:t>айналып</a:t>
            </a:r>
            <a:r>
              <a:rPr lang="ru-RU" dirty="0"/>
              <a:t> </a:t>
            </a:r>
            <a:r>
              <a:rPr lang="ru-RU" dirty="0" err="1"/>
              <a:t>өтіп</a:t>
            </a:r>
            <a:r>
              <a:rPr lang="ru-RU" dirty="0"/>
              <a:t>, </a:t>
            </a:r>
            <a:r>
              <a:rPr lang="ru-RU" dirty="0" err="1"/>
              <a:t>компьютерден</a:t>
            </a:r>
            <a:r>
              <a:rPr lang="ru-RU" dirty="0"/>
              <a:t> </a:t>
            </a:r>
            <a:r>
              <a:rPr lang="ru-RU" dirty="0" err="1"/>
              <a:t>тікелей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объектісіне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kk-KZ" dirty="0" smtClean="0"/>
              <a:t>УВМ</a:t>
            </a:r>
            <a:r>
              <a:rPr lang="en-US" dirty="0" smtClean="0"/>
              <a:t> </a:t>
            </a:r>
            <a:r>
              <a:rPr lang="ru-RU" dirty="0" err="1"/>
              <a:t>жергілікті</a:t>
            </a:r>
            <a:r>
              <a:rPr lang="ru-RU" dirty="0"/>
              <a:t>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деңгейлі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жүйелеріне</a:t>
            </a:r>
            <a:r>
              <a:rPr lang="ru-RU" dirty="0"/>
              <a:t> де </a:t>
            </a:r>
            <a:r>
              <a:rPr lang="ru-RU" dirty="0" err="1"/>
              <a:t>әсер</a:t>
            </a:r>
            <a:r>
              <a:rPr lang="ru-RU" dirty="0"/>
              <a:t> </a:t>
            </a:r>
            <a:r>
              <a:rPr lang="ru-RU" dirty="0" err="1"/>
              <a:t>ете</a:t>
            </a:r>
            <a:r>
              <a:rPr lang="ru-RU" dirty="0"/>
              <a:t> </a:t>
            </a:r>
            <a:r>
              <a:rPr lang="ru-RU" dirty="0" err="1"/>
              <a:t>алады</a:t>
            </a:r>
            <a:r>
              <a:rPr lang="ru-RU" dirty="0"/>
              <a:t>,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кезегінде</a:t>
            </a:r>
            <a:r>
              <a:rPr lang="ru-RU" dirty="0"/>
              <a:t> </a:t>
            </a:r>
            <a:r>
              <a:rPr lang="ru-RU" dirty="0" err="1"/>
              <a:t>объектілерді</a:t>
            </a:r>
            <a:r>
              <a:rPr lang="ru-RU" dirty="0"/>
              <a:t> </a:t>
            </a:r>
            <a:r>
              <a:rPr lang="ru-RU" dirty="0" err="1"/>
              <a:t>автоматты</a:t>
            </a:r>
            <a:r>
              <a:rPr lang="ru-RU" dirty="0"/>
              <a:t> </a:t>
            </a:r>
            <a:r>
              <a:rPr lang="ru-RU" dirty="0" err="1"/>
              <a:t>басқаруды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асырады</a:t>
            </a:r>
            <a:r>
              <a:rPr lang="ru-RU" dirty="0"/>
              <a:t> (</a:t>
            </a:r>
            <a:r>
              <a:rPr lang="ru-RU" dirty="0" err="1"/>
              <a:t>жанама</a:t>
            </a:r>
            <a:r>
              <a:rPr lang="ru-RU" dirty="0"/>
              <a:t> </a:t>
            </a:r>
            <a:r>
              <a:rPr lang="ru-RU" dirty="0" err="1"/>
              <a:t>автоматты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режимі</a:t>
            </a:r>
            <a:r>
              <a:rPr lang="ru-RU" dirty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9916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6373" y="590607"/>
            <a:ext cx="7446438" cy="598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819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417095"/>
            <a:ext cx="10471929" cy="5624267"/>
          </a:xfrm>
        </p:spPr>
        <p:txBody>
          <a:bodyPr>
            <a:normAutofit fontScale="92500"/>
          </a:bodyPr>
          <a:lstStyle/>
          <a:p>
            <a:r>
              <a:rPr lang="ru-RU" dirty="0" err="1"/>
              <a:t>Компьютердің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енгізу</a:t>
            </a:r>
            <a:r>
              <a:rPr lang="ru-RU" dirty="0"/>
              <a:t> </a:t>
            </a:r>
            <a:r>
              <a:rPr lang="ru-RU" dirty="0" err="1"/>
              <a:t>құрылғыларымен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объектімен</a:t>
            </a:r>
            <a:r>
              <a:rPr lang="ru-RU" dirty="0"/>
              <a:t> </a:t>
            </a:r>
            <a:r>
              <a:rPr lang="ru-RU" dirty="0" err="1"/>
              <a:t>байланыс</a:t>
            </a:r>
            <a:r>
              <a:rPr lang="ru-RU" dirty="0"/>
              <a:t> </a:t>
            </a:r>
            <a:r>
              <a:rPr lang="ru-RU" dirty="0" err="1"/>
              <a:t>құрылғыларымен</a:t>
            </a:r>
            <a:r>
              <a:rPr lang="ru-RU" dirty="0"/>
              <a:t> </a:t>
            </a:r>
            <a:r>
              <a:rPr lang="ru-RU" dirty="0" err="1"/>
              <a:t>өзара</a:t>
            </a:r>
            <a:r>
              <a:rPr lang="ru-RU" dirty="0"/>
              <a:t> </a:t>
            </a:r>
            <a:r>
              <a:rPr lang="ru-RU" dirty="0" err="1"/>
              <a:t>әрекеттесуі</a:t>
            </a:r>
            <a:r>
              <a:rPr lang="ru-RU" dirty="0"/>
              <a:t> осы </a:t>
            </a:r>
            <a:r>
              <a:rPr lang="ru-RU" dirty="0" err="1"/>
              <a:t>құрылғылардың</a:t>
            </a:r>
            <a:r>
              <a:rPr lang="ru-RU" dirty="0"/>
              <a:t> </a:t>
            </a:r>
            <a:r>
              <a:rPr lang="ru-RU" dirty="0" err="1"/>
              <a:t>ақпараттық</a:t>
            </a:r>
            <a:r>
              <a:rPr lang="ru-RU" dirty="0"/>
              <a:t>, </a:t>
            </a:r>
            <a:r>
              <a:rPr lang="ru-RU" dirty="0" err="1"/>
              <a:t>электрлік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конструкциялық</a:t>
            </a:r>
            <a:r>
              <a:rPr lang="ru-RU" dirty="0"/>
              <a:t> </a:t>
            </a:r>
            <a:r>
              <a:rPr lang="ru-RU" dirty="0" err="1"/>
              <a:t>үйлесімділігін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біртұтас</a:t>
            </a:r>
            <a:r>
              <a:rPr lang="ru-RU" dirty="0"/>
              <a:t> </a:t>
            </a:r>
            <a:r>
              <a:rPr lang="ru-RU" dirty="0" err="1"/>
              <a:t>аппараттық</a:t>
            </a:r>
            <a:r>
              <a:rPr lang="ru-RU" dirty="0"/>
              <a:t>,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конструкторлық</a:t>
            </a:r>
            <a:r>
              <a:rPr lang="ru-RU" dirty="0"/>
              <a:t> </a:t>
            </a:r>
            <a:r>
              <a:rPr lang="ru-RU" dirty="0" err="1"/>
              <a:t>құралдардың</a:t>
            </a:r>
            <a:r>
              <a:rPr lang="ru-RU" dirty="0"/>
              <a:t> </a:t>
            </a:r>
            <a:r>
              <a:rPr lang="ru-RU" dirty="0" err="1"/>
              <a:t>жиынтығы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табылатын</a:t>
            </a:r>
            <a:r>
              <a:rPr lang="ru-RU" dirty="0"/>
              <a:t> </a:t>
            </a:r>
            <a:r>
              <a:rPr lang="ru-RU" dirty="0" err="1"/>
              <a:t>енгізу-шығару</a:t>
            </a:r>
            <a:r>
              <a:rPr lang="ru-RU" dirty="0"/>
              <a:t> </a:t>
            </a:r>
            <a:r>
              <a:rPr lang="ru-RU" dirty="0" err="1"/>
              <a:t>интерфейсі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қызмет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Басқару</a:t>
            </a:r>
            <a:r>
              <a:rPr lang="ru-RU" dirty="0" smtClean="0"/>
              <a:t> </a:t>
            </a:r>
            <a:r>
              <a:rPr lang="ru-RU" dirty="0" err="1"/>
              <a:t>объектісінің</a:t>
            </a:r>
            <a:r>
              <a:rPr lang="ru-RU" dirty="0"/>
              <a:t> </a:t>
            </a:r>
            <a:r>
              <a:rPr lang="ru-RU" dirty="0" err="1"/>
              <a:t>күйі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мәліметтерді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алгоритміне</a:t>
            </a:r>
            <a:r>
              <a:rPr lang="ru-RU" dirty="0"/>
              <a:t> (</a:t>
            </a:r>
            <a:r>
              <a:rPr lang="ru-RU" dirty="0" err="1"/>
              <a:t>заңына</a:t>
            </a:r>
            <a:r>
              <a:rPr lang="ru-RU" dirty="0"/>
              <a:t>)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өңдейтін</a:t>
            </a:r>
            <a:r>
              <a:rPr lang="ru-RU" dirty="0"/>
              <a:t> компьютер </a:t>
            </a:r>
            <a:r>
              <a:rPr lang="ru-RU" dirty="0" err="1"/>
              <a:t>алады</a:t>
            </a:r>
            <a:r>
              <a:rPr lang="ru-RU" dirty="0"/>
              <a:t>. </a:t>
            </a:r>
            <a:r>
              <a:rPr lang="ru-RU" dirty="0" err="1"/>
              <a:t>Өңдеу</a:t>
            </a:r>
            <a:r>
              <a:rPr lang="ru-RU" dirty="0"/>
              <a:t> </a:t>
            </a:r>
            <a:r>
              <a:rPr lang="ru-RU" dirty="0" err="1"/>
              <a:t>нәтижесі</a:t>
            </a:r>
            <a:r>
              <a:rPr lang="ru-RU" dirty="0"/>
              <a:t> – </a:t>
            </a:r>
            <a:r>
              <a:rPr lang="ru-RU" dirty="0" err="1"/>
              <a:t>объектіге</a:t>
            </a:r>
            <a:r>
              <a:rPr lang="ru-RU" dirty="0"/>
              <a:t> </a:t>
            </a:r>
            <a:r>
              <a:rPr lang="ru-RU" dirty="0" err="1"/>
              <a:t>келетін</a:t>
            </a:r>
            <a:r>
              <a:rPr lang="ru-RU" dirty="0"/>
              <a:t> </a:t>
            </a:r>
            <a:r>
              <a:rPr lang="ru-RU" dirty="0" err="1"/>
              <a:t>бақылау</a:t>
            </a:r>
            <a:r>
              <a:rPr lang="ru-RU" dirty="0"/>
              <a:t> </a:t>
            </a:r>
            <a:r>
              <a:rPr lang="ru-RU" dirty="0" err="1"/>
              <a:t>әсері</a:t>
            </a:r>
            <a:r>
              <a:rPr lang="ru-RU" dirty="0"/>
              <a:t>. </a:t>
            </a:r>
            <a:r>
              <a:rPr lang="ru-RU" dirty="0" err="1"/>
              <a:t>Компьютерге</a:t>
            </a:r>
            <a:r>
              <a:rPr lang="ru-RU" dirty="0"/>
              <a:t> </a:t>
            </a:r>
            <a:r>
              <a:rPr lang="ru-RU" dirty="0" err="1"/>
              <a:t>қабылданған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өңдеу</a:t>
            </a:r>
            <a:r>
              <a:rPr lang="ru-RU" dirty="0"/>
              <a:t> </a:t>
            </a:r>
            <a:r>
              <a:rPr lang="ru-RU" dirty="0" err="1"/>
              <a:t>жылдамдығы</a:t>
            </a:r>
            <a:r>
              <a:rPr lang="ru-RU" dirty="0"/>
              <a:t> </a:t>
            </a:r>
            <a:r>
              <a:rPr lang="ru-RU" dirty="0" err="1"/>
              <a:t>жүйенің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объектісінің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өзгерістеріне</a:t>
            </a:r>
            <a:r>
              <a:rPr lang="ru-RU" dirty="0"/>
              <a:t> дер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жауап</a:t>
            </a:r>
            <a:r>
              <a:rPr lang="ru-RU" dirty="0"/>
              <a:t> </a:t>
            </a:r>
            <a:r>
              <a:rPr lang="ru-RU" dirty="0" err="1"/>
              <a:t>беруін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етуі</a:t>
            </a:r>
            <a:r>
              <a:rPr lang="ru-RU" dirty="0"/>
              <a:t> </a:t>
            </a:r>
            <a:r>
              <a:rPr lang="ru-RU" dirty="0" err="1"/>
              <a:t>керек</a:t>
            </a:r>
            <a:r>
              <a:rPr lang="ru-RU" dirty="0"/>
              <a:t>. </a:t>
            </a:r>
            <a:r>
              <a:rPr lang="ru-RU" dirty="0" err="1"/>
              <a:t>Өңдеу</a:t>
            </a:r>
            <a:r>
              <a:rPr lang="ru-RU" dirty="0"/>
              <a:t> </a:t>
            </a:r>
            <a:r>
              <a:rPr lang="ru-RU" dirty="0" err="1"/>
              <a:t>нәтижелері</a:t>
            </a:r>
            <a:r>
              <a:rPr lang="ru-RU" dirty="0"/>
              <a:t> </a:t>
            </a:r>
            <a:r>
              <a:rPr lang="ru-RU" dirty="0" err="1"/>
              <a:t>жарамсыз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шығуы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, </a:t>
            </a:r>
            <a:r>
              <a:rPr lang="ru-RU" dirty="0" err="1"/>
              <a:t>сонымен</a:t>
            </a:r>
            <a:r>
              <a:rPr lang="ru-RU" dirty="0"/>
              <a:t> </a:t>
            </a:r>
            <a:r>
              <a:rPr lang="ru-RU" dirty="0" err="1"/>
              <a:t>қатар</a:t>
            </a:r>
            <a:r>
              <a:rPr lang="ru-RU" dirty="0"/>
              <a:t>, </a:t>
            </a:r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ru-RU" dirty="0" err="1"/>
              <a:t>компьютердің</a:t>
            </a:r>
            <a:r>
              <a:rPr lang="ru-RU" dirty="0"/>
              <a:t> </a:t>
            </a:r>
            <a:r>
              <a:rPr lang="ru-RU" dirty="0" err="1"/>
              <a:t>бастапқы</a:t>
            </a:r>
            <a:r>
              <a:rPr lang="ru-RU" dirty="0"/>
              <a:t> </a:t>
            </a:r>
            <a:r>
              <a:rPr lang="ru-RU" dirty="0" err="1"/>
              <a:t>деректерді</a:t>
            </a:r>
            <a:r>
              <a:rPr lang="ru-RU" dirty="0"/>
              <a:t> </a:t>
            </a:r>
            <a:r>
              <a:rPr lang="ru-RU" dirty="0" err="1"/>
              <a:t>қабылдауы</a:t>
            </a:r>
            <a:r>
              <a:rPr lang="ru-RU" dirty="0"/>
              <a:t> мен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өңдеу</a:t>
            </a:r>
            <a:r>
              <a:rPr lang="ru-RU" dirty="0"/>
              <a:t> </a:t>
            </a:r>
            <a:r>
              <a:rPr lang="ru-RU" dirty="0" err="1"/>
              <a:t>нәтижелерін</a:t>
            </a:r>
            <a:r>
              <a:rPr lang="ru-RU" dirty="0"/>
              <a:t> беру </a:t>
            </a:r>
            <a:r>
              <a:rPr lang="ru-RU" dirty="0" err="1"/>
              <a:t>арасындағы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аралығында</a:t>
            </a:r>
            <a:r>
              <a:rPr lang="ru-RU" dirty="0"/>
              <a:t> </a:t>
            </a:r>
            <a:r>
              <a:rPr lang="ru-RU" dirty="0" err="1"/>
              <a:t>көп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өтсе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маңызды</a:t>
            </a:r>
            <a:r>
              <a:rPr lang="ru-RU" dirty="0"/>
              <a:t> </a:t>
            </a:r>
            <a:r>
              <a:rPr lang="ru-RU" dirty="0" err="1"/>
              <a:t>өзгерістер</a:t>
            </a:r>
            <a:r>
              <a:rPr lang="ru-RU" dirty="0"/>
              <a:t> </a:t>
            </a:r>
            <a:r>
              <a:rPr lang="ru-RU" dirty="0" err="1"/>
              <a:t>болса</a:t>
            </a:r>
            <a:r>
              <a:rPr lang="ru-RU" dirty="0"/>
              <a:t>, </a:t>
            </a:r>
            <a:r>
              <a:rPr lang="ru-RU" dirty="0" err="1"/>
              <a:t>қате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. </a:t>
            </a:r>
            <a:r>
              <a:rPr lang="ru-RU" dirty="0" err="1"/>
              <a:t>басқарылатын</a:t>
            </a:r>
            <a:r>
              <a:rPr lang="ru-RU" dirty="0"/>
              <a:t> </a:t>
            </a:r>
            <a:r>
              <a:rPr lang="ru-RU" dirty="0" err="1"/>
              <a:t>объектінің</a:t>
            </a:r>
            <a:r>
              <a:rPr lang="ru-RU" dirty="0"/>
              <a:t> </a:t>
            </a:r>
            <a:r>
              <a:rPr lang="ru-RU" dirty="0" err="1"/>
              <a:t>күйі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деректер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kk-KZ" dirty="0" smtClean="0"/>
              <a:t>УВМ</a:t>
            </a:r>
            <a:r>
              <a:rPr lang="en-US" dirty="0" smtClean="0"/>
              <a:t>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принципі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істейтін</a:t>
            </a:r>
            <a:r>
              <a:rPr lang="ru-RU" dirty="0"/>
              <a:t> </a:t>
            </a:r>
            <a:r>
              <a:rPr lang="ru-RU" dirty="0" err="1"/>
              <a:t>жүйелерде</a:t>
            </a:r>
            <a:r>
              <a:rPr lang="ru-RU" dirty="0"/>
              <a:t> </a:t>
            </a:r>
            <a:r>
              <a:rPr lang="ru-RU" dirty="0" err="1"/>
              <a:t>қолданылады</a:t>
            </a:r>
            <a:r>
              <a:rPr lang="ru-RU" dirty="0"/>
              <a:t>.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әрекеттері</a:t>
            </a:r>
            <a:r>
              <a:rPr lang="ru-RU" dirty="0"/>
              <a:t> </a:t>
            </a:r>
            <a:r>
              <a:rPr lang="ru-RU" dirty="0" err="1"/>
              <a:t>тиісті</a:t>
            </a:r>
            <a:r>
              <a:rPr lang="ru-RU" dirty="0"/>
              <a:t> </a:t>
            </a:r>
            <a:r>
              <a:rPr lang="ru-RU" dirty="0" err="1"/>
              <a:t>есептерді</a:t>
            </a:r>
            <a:r>
              <a:rPr lang="ru-RU" dirty="0"/>
              <a:t> </a:t>
            </a:r>
            <a:r>
              <a:rPr lang="ru-RU" dirty="0" err="1"/>
              <a:t>шешу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алгоритмін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асыратын</a:t>
            </a:r>
            <a:r>
              <a:rPr lang="ru-RU" dirty="0"/>
              <a:t> </a:t>
            </a:r>
            <a:r>
              <a:rPr lang="ru-RU" dirty="0" err="1"/>
              <a:t>бағдарлама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асырылады</a:t>
            </a:r>
            <a:r>
              <a:rPr lang="ru-RU" dirty="0"/>
              <a:t>. </a:t>
            </a:r>
            <a:r>
              <a:rPr lang="ru-RU" dirty="0" err="1"/>
              <a:t>Бағдарлама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алгоритмінің</a:t>
            </a:r>
            <a:r>
              <a:rPr lang="ru-RU" dirty="0"/>
              <a:t> </a:t>
            </a:r>
            <a:r>
              <a:rPr lang="ru-RU" dirty="0" err="1"/>
              <a:t>сипаттамасы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компьютер </a:t>
            </a:r>
            <a:r>
              <a:rPr lang="ru-RU" dirty="0" err="1"/>
              <a:t>командаларының</a:t>
            </a:r>
            <a:r>
              <a:rPr lang="ru-RU" dirty="0"/>
              <a:t> </a:t>
            </a:r>
            <a:r>
              <a:rPr lang="ru-RU" dirty="0" err="1"/>
              <a:t>тізбегі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ru-RU" dirty="0" err="1"/>
              <a:t>Әрбір</a:t>
            </a:r>
            <a:r>
              <a:rPr lang="ru-RU" dirty="0"/>
              <a:t> команда тек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операцияны</a:t>
            </a:r>
            <a:r>
              <a:rPr lang="ru-RU" dirty="0"/>
              <a:t> </a:t>
            </a:r>
            <a:r>
              <a:rPr lang="ru-RU" dirty="0" err="1"/>
              <a:t>орындау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компьютердің</a:t>
            </a:r>
            <a:r>
              <a:rPr lang="ru-RU" dirty="0"/>
              <a:t> </a:t>
            </a:r>
            <a:r>
              <a:rPr lang="ru-RU" dirty="0" err="1"/>
              <a:t>әрекетін</a:t>
            </a:r>
            <a:r>
              <a:rPr lang="ru-RU" dirty="0"/>
              <a:t> </a:t>
            </a:r>
            <a:r>
              <a:rPr lang="ru-RU" dirty="0" err="1"/>
              <a:t>анықтайды</a:t>
            </a:r>
            <a:r>
              <a:rPr lang="ru-RU" dirty="0"/>
              <a:t>. </a:t>
            </a:r>
            <a:r>
              <a:rPr lang="ru-RU" dirty="0" err="1"/>
              <a:t>Сонымен</a:t>
            </a:r>
            <a:r>
              <a:rPr lang="ru-RU" dirty="0"/>
              <a:t>, </a:t>
            </a:r>
            <a:r>
              <a:rPr lang="ru-RU" dirty="0" err="1"/>
              <a:t>компьютердің</a:t>
            </a:r>
            <a:r>
              <a:rPr lang="ru-RU" dirty="0"/>
              <a:t> </a:t>
            </a:r>
            <a:r>
              <a:rPr lang="ru-RU" dirty="0" err="1"/>
              <a:t>жұмысы</a:t>
            </a:r>
            <a:r>
              <a:rPr lang="ru-RU" dirty="0"/>
              <a:t> –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программада</a:t>
            </a:r>
            <a:r>
              <a:rPr lang="ru-RU" dirty="0"/>
              <a:t> </a:t>
            </a:r>
            <a:r>
              <a:rPr lang="ru-RU" dirty="0" err="1"/>
              <a:t>көрсетілген</a:t>
            </a:r>
            <a:r>
              <a:rPr lang="ru-RU" dirty="0"/>
              <a:t> </a:t>
            </a:r>
            <a:r>
              <a:rPr lang="ru-RU" dirty="0" err="1"/>
              <a:t>тәртіпте</a:t>
            </a:r>
            <a:r>
              <a:rPr lang="ru-RU" dirty="0"/>
              <a:t> </a:t>
            </a:r>
            <a:r>
              <a:rPr lang="ru-RU" dirty="0" err="1"/>
              <a:t>орындалатын</a:t>
            </a:r>
            <a:r>
              <a:rPr lang="ru-RU" dirty="0"/>
              <a:t> </a:t>
            </a:r>
            <a:r>
              <a:rPr lang="ru-RU" dirty="0" err="1"/>
              <a:t>операциялар</a:t>
            </a:r>
            <a:r>
              <a:rPr lang="ru-RU" dirty="0"/>
              <a:t> </a:t>
            </a:r>
            <a:r>
              <a:rPr lang="ru-RU" dirty="0" err="1"/>
              <a:t>тізбегі</a:t>
            </a:r>
            <a:r>
              <a:rPr lang="ru-RU" dirty="0"/>
              <a:t>. </a:t>
            </a:r>
            <a:r>
              <a:rPr lang="ru-RU" dirty="0" err="1"/>
              <a:t>Компьютердің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тілі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табылатын</a:t>
            </a:r>
            <a:r>
              <a:rPr lang="ru-RU" dirty="0"/>
              <a:t> </a:t>
            </a:r>
            <a:r>
              <a:rPr lang="ru-RU" dirty="0" err="1"/>
              <a:t>әртүрлі</a:t>
            </a:r>
            <a:r>
              <a:rPr lang="ru-RU" dirty="0"/>
              <a:t> </a:t>
            </a:r>
            <a:r>
              <a:rPr lang="ru-RU" dirty="0" err="1"/>
              <a:t>командалардың</a:t>
            </a:r>
            <a:r>
              <a:rPr lang="ru-RU" dirty="0"/>
              <a:t> саны </a:t>
            </a:r>
            <a:r>
              <a:rPr lang="ru-RU" dirty="0" err="1"/>
              <a:t>бірнеше</a:t>
            </a:r>
            <a:r>
              <a:rPr lang="ru-RU" dirty="0"/>
              <a:t> </a:t>
            </a:r>
            <a:r>
              <a:rPr lang="ru-RU" dirty="0" err="1"/>
              <a:t>ондаған</a:t>
            </a:r>
            <a:r>
              <a:rPr lang="ru-RU" dirty="0"/>
              <a:t> </a:t>
            </a:r>
            <a:r>
              <a:rPr lang="ru-RU" dirty="0" err="1"/>
              <a:t>бірнеше</a:t>
            </a:r>
            <a:r>
              <a:rPr lang="ru-RU" dirty="0"/>
              <a:t> </a:t>
            </a:r>
            <a:r>
              <a:rPr lang="ru-RU" dirty="0" err="1"/>
              <a:t>жүзге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. </a:t>
            </a:r>
            <a:r>
              <a:rPr lang="ru-RU" dirty="0" err="1"/>
              <a:t>Командалар</a:t>
            </a:r>
            <a:r>
              <a:rPr lang="ru-RU" dirty="0"/>
              <a:t> </a:t>
            </a:r>
            <a:r>
              <a:rPr lang="ru-RU" dirty="0" err="1"/>
              <a:t>арифметикалық</a:t>
            </a:r>
            <a:r>
              <a:rPr lang="ru-RU" dirty="0"/>
              <a:t>, </a:t>
            </a:r>
            <a:r>
              <a:rPr lang="ru-RU" dirty="0" err="1"/>
              <a:t>логикалық</a:t>
            </a:r>
            <a:r>
              <a:rPr lang="ru-RU" dirty="0"/>
              <a:t>,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жіберу</a:t>
            </a:r>
            <a:r>
              <a:rPr lang="ru-RU" dirty="0"/>
              <a:t>, </a:t>
            </a:r>
            <a:r>
              <a:rPr lang="ru-RU" dirty="0" err="1"/>
              <a:t>басқару</a:t>
            </a:r>
            <a:r>
              <a:rPr lang="ru-RU" dirty="0"/>
              <a:t>, </a:t>
            </a:r>
            <a:r>
              <a:rPr lang="ru-RU" dirty="0" err="1"/>
              <a:t>енгізу-шығару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бөлінеді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51909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417095"/>
            <a:ext cx="10471929" cy="5624267"/>
          </a:xfrm>
        </p:spPr>
        <p:txBody>
          <a:bodyPr>
            <a:normAutofit fontScale="92500"/>
          </a:bodyPr>
          <a:lstStyle/>
          <a:p>
            <a:r>
              <a:rPr lang="ru-RU" dirty="0" err="1"/>
              <a:t>Компьютердің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енгізу</a:t>
            </a:r>
            <a:r>
              <a:rPr lang="ru-RU" dirty="0"/>
              <a:t> </a:t>
            </a:r>
            <a:r>
              <a:rPr lang="ru-RU" dirty="0" err="1"/>
              <a:t>құрылғыларымен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объектімен</a:t>
            </a:r>
            <a:r>
              <a:rPr lang="ru-RU" dirty="0"/>
              <a:t> </a:t>
            </a:r>
            <a:r>
              <a:rPr lang="ru-RU" dirty="0" err="1"/>
              <a:t>байланыс</a:t>
            </a:r>
            <a:r>
              <a:rPr lang="ru-RU" dirty="0"/>
              <a:t> </a:t>
            </a:r>
            <a:r>
              <a:rPr lang="ru-RU" dirty="0" err="1"/>
              <a:t>құрылғыларымен</a:t>
            </a:r>
            <a:r>
              <a:rPr lang="ru-RU" dirty="0"/>
              <a:t> </a:t>
            </a:r>
            <a:r>
              <a:rPr lang="ru-RU" dirty="0" err="1"/>
              <a:t>өзара</a:t>
            </a:r>
            <a:r>
              <a:rPr lang="ru-RU" dirty="0"/>
              <a:t> </a:t>
            </a:r>
            <a:r>
              <a:rPr lang="ru-RU" dirty="0" err="1"/>
              <a:t>әрекеттесуі</a:t>
            </a:r>
            <a:r>
              <a:rPr lang="ru-RU" dirty="0"/>
              <a:t> осы </a:t>
            </a:r>
            <a:r>
              <a:rPr lang="ru-RU" dirty="0" err="1"/>
              <a:t>құрылғылардың</a:t>
            </a:r>
            <a:r>
              <a:rPr lang="ru-RU" dirty="0"/>
              <a:t> </a:t>
            </a:r>
            <a:r>
              <a:rPr lang="ru-RU" dirty="0" err="1"/>
              <a:t>ақпараттық</a:t>
            </a:r>
            <a:r>
              <a:rPr lang="ru-RU" dirty="0"/>
              <a:t>, </a:t>
            </a:r>
            <a:r>
              <a:rPr lang="ru-RU" dirty="0" err="1"/>
              <a:t>электрлік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конструкциялық</a:t>
            </a:r>
            <a:r>
              <a:rPr lang="ru-RU" dirty="0"/>
              <a:t> </a:t>
            </a:r>
            <a:r>
              <a:rPr lang="ru-RU" dirty="0" err="1"/>
              <a:t>үйлесімділігін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біртұтас</a:t>
            </a:r>
            <a:r>
              <a:rPr lang="ru-RU" dirty="0"/>
              <a:t> </a:t>
            </a:r>
            <a:r>
              <a:rPr lang="ru-RU" dirty="0" err="1"/>
              <a:t>аппараттық</a:t>
            </a:r>
            <a:r>
              <a:rPr lang="ru-RU" dirty="0"/>
              <a:t>,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конструкторлық</a:t>
            </a:r>
            <a:r>
              <a:rPr lang="ru-RU" dirty="0"/>
              <a:t> </a:t>
            </a:r>
            <a:r>
              <a:rPr lang="ru-RU" dirty="0" err="1"/>
              <a:t>құралдардың</a:t>
            </a:r>
            <a:r>
              <a:rPr lang="ru-RU" dirty="0"/>
              <a:t> </a:t>
            </a:r>
            <a:r>
              <a:rPr lang="ru-RU" dirty="0" err="1"/>
              <a:t>жиынтығы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табылатын</a:t>
            </a:r>
            <a:r>
              <a:rPr lang="ru-RU" dirty="0"/>
              <a:t> </a:t>
            </a:r>
            <a:r>
              <a:rPr lang="ru-RU" dirty="0" err="1"/>
              <a:t>енгізу-шығару</a:t>
            </a:r>
            <a:r>
              <a:rPr lang="ru-RU" dirty="0"/>
              <a:t> </a:t>
            </a:r>
            <a:r>
              <a:rPr lang="ru-RU" dirty="0" err="1"/>
              <a:t>интерфейсі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қызмет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Басқару</a:t>
            </a:r>
            <a:r>
              <a:rPr lang="ru-RU" dirty="0" smtClean="0"/>
              <a:t> </a:t>
            </a:r>
            <a:r>
              <a:rPr lang="ru-RU" dirty="0" err="1"/>
              <a:t>объектісінің</a:t>
            </a:r>
            <a:r>
              <a:rPr lang="ru-RU" dirty="0"/>
              <a:t> </a:t>
            </a:r>
            <a:r>
              <a:rPr lang="ru-RU" dirty="0" err="1"/>
              <a:t>күйі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мәліметтерді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алгоритміне</a:t>
            </a:r>
            <a:r>
              <a:rPr lang="ru-RU" dirty="0"/>
              <a:t> (</a:t>
            </a:r>
            <a:r>
              <a:rPr lang="ru-RU" dirty="0" err="1"/>
              <a:t>заңына</a:t>
            </a:r>
            <a:r>
              <a:rPr lang="ru-RU" dirty="0"/>
              <a:t>)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өңдейтін</a:t>
            </a:r>
            <a:r>
              <a:rPr lang="ru-RU" dirty="0"/>
              <a:t> компьютер </a:t>
            </a:r>
            <a:r>
              <a:rPr lang="ru-RU" dirty="0" err="1"/>
              <a:t>алады</a:t>
            </a:r>
            <a:r>
              <a:rPr lang="ru-RU" dirty="0"/>
              <a:t>. </a:t>
            </a:r>
            <a:r>
              <a:rPr lang="ru-RU" dirty="0" err="1"/>
              <a:t>Өңдеу</a:t>
            </a:r>
            <a:r>
              <a:rPr lang="ru-RU" dirty="0"/>
              <a:t> </a:t>
            </a:r>
            <a:r>
              <a:rPr lang="ru-RU" dirty="0" err="1"/>
              <a:t>нәтижесі</a:t>
            </a:r>
            <a:r>
              <a:rPr lang="ru-RU" dirty="0"/>
              <a:t> – </a:t>
            </a:r>
            <a:r>
              <a:rPr lang="ru-RU" dirty="0" err="1"/>
              <a:t>объектіге</a:t>
            </a:r>
            <a:r>
              <a:rPr lang="ru-RU" dirty="0"/>
              <a:t> </a:t>
            </a:r>
            <a:r>
              <a:rPr lang="ru-RU" dirty="0" err="1"/>
              <a:t>келетін</a:t>
            </a:r>
            <a:r>
              <a:rPr lang="ru-RU" dirty="0"/>
              <a:t> </a:t>
            </a:r>
            <a:r>
              <a:rPr lang="ru-RU" dirty="0" err="1"/>
              <a:t>бақылау</a:t>
            </a:r>
            <a:r>
              <a:rPr lang="ru-RU" dirty="0"/>
              <a:t> </a:t>
            </a:r>
            <a:r>
              <a:rPr lang="ru-RU" dirty="0" err="1"/>
              <a:t>әсері</a:t>
            </a:r>
            <a:r>
              <a:rPr lang="ru-RU" dirty="0"/>
              <a:t>. </a:t>
            </a:r>
            <a:r>
              <a:rPr lang="ru-RU" dirty="0" err="1"/>
              <a:t>Компьютерге</a:t>
            </a:r>
            <a:r>
              <a:rPr lang="ru-RU" dirty="0"/>
              <a:t> </a:t>
            </a:r>
            <a:r>
              <a:rPr lang="ru-RU" dirty="0" err="1"/>
              <a:t>қабылданған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өңдеу</a:t>
            </a:r>
            <a:r>
              <a:rPr lang="ru-RU" dirty="0"/>
              <a:t> </a:t>
            </a:r>
            <a:r>
              <a:rPr lang="ru-RU" dirty="0" err="1"/>
              <a:t>жылдамдығы</a:t>
            </a:r>
            <a:r>
              <a:rPr lang="ru-RU" dirty="0"/>
              <a:t> </a:t>
            </a:r>
            <a:r>
              <a:rPr lang="ru-RU" dirty="0" err="1"/>
              <a:t>жүйенің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объектісінің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өзгерістеріне</a:t>
            </a:r>
            <a:r>
              <a:rPr lang="ru-RU" dirty="0"/>
              <a:t> дер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жауап</a:t>
            </a:r>
            <a:r>
              <a:rPr lang="ru-RU" dirty="0"/>
              <a:t> </a:t>
            </a:r>
            <a:r>
              <a:rPr lang="ru-RU" dirty="0" err="1"/>
              <a:t>беруін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етуі</a:t>
            </a:r>
            <a:r>
              <a:rPr lang="ru-RU" dirty="0"/>
              <a:t> </a:t>
            </a:r>
            <a:r>
              <a:rPr lang="ru-RU" dirty="0" err="1"/>
              <a:t>керек</a:t>
            </a:r>
            <a:r>
              <a:rPr lang="ru-RU" dirty="0"/>
              <a:t>. </a:t>
            </a:r>
            <a:r>
              <a:rPr lang="ru-RU" dirty="0" err="1"/>
              <a:t>Өңдеу</a:t>
            </a:r>
            <a:r>
              <a:rPr lang="ru-RU" dirty="0"/>
              <a:t> </a:t>
            </a:r>
            <a:r>
              <a:rPr lang="ru-RU" dirty="0" err="1"/>
              <a:t>нәтижелері</a:t>
            </a:r>
            <a:r>
              <a:rPr lang="ru-RU" dirty="0"/>
              <a:t> </a:t>
            </a:r>
            <a:r>
              <a:rPr lang="ru-RU" dirty="0" err="1"/>
              <a:t>жарамсыз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шығуы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, </a:t>
            </a:r>
            <a:r>
              <a:rPr lang="ru-RU" dirty="0" err="1"/>
              <a:t>сонымен</a:t>
            </a:r>
            <a:r>
              <a:rPr lang="ru-RU" dirty="0"/>
              <a:t> </a:t>
            </a:r>
            <a:r>
              <a:rPr lang="ru-RU" dirty="0" err="1"/>
              <a:t>қатар</a:t>
            </a:r>
            <a:r>
              <a:rPr lang="ru-RU" dirty="0"/>
              <a:t>, </a:t>
            </a:r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ru-RU" dirty="0" err="1"/>
              <a:t>компьютердің</a:t>
            </a:r>
            <a:r>
              <a:rPr lang="ru-RU" dirty="0"/>
              <a:t> </a:t>
            </a:r>
            <a:r>
              <a:rPr lang="ru-RU" dirty="0" err="1"/>
              <a:t>бастапқы</a:t>
            </a:r>
            <a:r>
              <a:rPr lang="ru-RU" dirty="0"/>
              <a:t> </a:t>
            </a:r>
            <a:r>
              <a:rPr lang="ru-RU" dirty="0" err="1"/>
              <a:t>деректерді</a:t>
            </a:r>
            <a:r>
              <a:rPr lang="ru-RU" dirty="0"/>
              <a:t> </a:t>
            </a:r>
            <a:r>
              <a:rPr lang="ru-RU" dirty="0" err="1"/>
              <a:t>қабылдауы</a:t>
            </a:r>
            <a:r>
              <a:rPr lang="ru-RU" dirty="0"/>
              <a:t> мен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өңдеу</a:t>
            </a:r>
            <a:r>
              <a:rPr lang="ru-RU" dirty="0"/>
              <a:t> </a:t>
            </a:r>
            <a:r>
              <a:rPr lang="ru-RU" dirty="0" err="1"/>
              <a:t>нәтижелерін</a:t>
            </a:r>
            <a:r>
              <a:rPr lang="ru-RU" dirty="0"/>
              <a:t> беру </a:t>
            </a:r>
            <a:r>
              <a:rPr lang="ru-RU" dirty="0" err="1"/>
              <a:t>арасындағы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аралығында</a:t>
            </a:r>
            <a:r>
              <a:rPr lang="ru-RU" dirty="0"/>
              <a:t> </a:t>
            </a:r>
            <a:r>
              <a:rPr lang="ru-RU" dirty="0" err="1"/>
              <a:t>көп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өтсе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маңызды</a:t>
            </a:r>
            <a:r>
              <a:rPr lang="ru-RU" dirty="0"/>
              <a:t> </a:t>
            </a:r>
            <a:r>
              <a:rPr lang="ru-RU" dirty="0" err="1"/>
              <a:t>өзгерістер</a:t>
            </a:r>
            <a:r>
              <a:rPr lang="ru-RU" dirty="0"/>
              <a:t> </a:t>
            </a:r>
            <a:r>
              <a:rPr lang="ru-RU" dirty="0" err="1"/>
              <a:t>болса</a:t>
            </a:r>
            <a:r>
              <a:rPr lang="ru-RU" dirty="0"/>
              <a:t>, </a:t>
            </a:r>
            <a:r>
              <a:rPr lang="ru-RU" dirty="0" err="1"/>
              <a:t>қате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. </a:t>
            </a:r>
            <a:r>
              <a:rPr lang="ru-RU" dirty="0" err="1"/>
              <a:t>басқарылатын</a:t>
            </a:r>
            <a:r>
              <a:rPr lang="ru-RU" dirty="0"/>
              <a:t> </a:t>
            </a:r>
            <a:r>
              <a:rPr lang="ru-RU" dirty="0" err="1"/>
              <a:t>объектінің</a:t>
            </a:r>
            <a:r>
              <a:rPr lang="ru-RU" dirty="0"/>
              <a:t> </a:t>
            </a:r>
            <a:r>
              <a:rPr lang="ru-RU" dirty="0" err="1"/>
              <a:t>күйі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деректер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kk-KZ" dirty="0" smtClean="0"/>
              <a:t>УВМ</a:t>
            </a:r>
            <a:r>
              <a:rPr lang="en-US" dirty="0" smtClean="0"/>
              <a:t>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принципі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істейтін</a:t>
            </a:r>
            <a:r>
              <a:rPr lang="ru-RU" dirty="0"/>
              <a:t> </a:t>
            </a:r>
            <a:r>
              <a:rPr lang="ru-RU" dirty="0" err="1"/>
              <a:t>жүйелерде</a:t>
            </a:r>
            <a:r>
              <a:rPr lang="ru-RU" dirty="0"/>
              <a:t> </a:t>
            </a:r>
            <a:r>
              <a:rPr lang="ru-RU" dirty="0" err="1"/>
              <a:t>қолданылады</a:t>
            </a:r>
            <a:r>
              <a:rPr lang="ru-RU" dirty="0"/>
              <a:t>.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әрекеттері</a:t>
            </a:r>
            <a:r>
              <a:rPr lang="ru-RU" dirty="0"/>
              <a:t> </a:t>
            </a:r>
            <a:r>
              <a:rPr lang="ru-RU" dirty="0" err="1"/>
              <a:t>тиісті</a:t>
            </a:r>
            <a:r>
              <a:rPr lang="ru-RU" dirty="0"/>
              <a:t> </a:t>
            </a:r>
            <a:r>
              <a:rPr lang="ru-RU" dirty="0" err="1"/>
              <a:t>есептерді</a:t>
            </a:r>
            <a:r>
              <a:rPr lang="ru-RU" dirty="0"/>
              <a:t> </a:t>
            </a:r>
            <a:r>
              <a:rPr lang="ru-RU" dirty="0" err="1"/>
              <a:t>шешу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алгоритмін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асыратын</a:t>
            </a:r>
            <a:r>
              <a:rPr lang="ru-RU" dirty="0"/>
              <a:t> </a:t>
            </a:r>
            <a:r>
              <a:rPr lang="ru-RU" dirty="0" err="1"/>
              <a:t>бағдарлама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асырылады</a:t>
            </a:r>
            <a:r>
              <a:rPr lang="ru-RU" dirty="0"/>
              <a:t>. </a:t>
            </a:r>
            <a:r>
              <a:rPr lang="ru-RU" dirty="0" err="1"/>
              <a:t>Бағдарлама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алгоритмінің</a:t>
            </a:r>
            <a:r>
              <a:rPr lang="ru-RU" dirty="0"/>
              <a:t> </a:t>
            </a:r>
            <a:r>
              <a:rPr lang="ru-RU" dirty="0" err="1"/>
              <a:t>сипаттамасы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компьютер </a:t>
            </a:r>
            <a:r>
              <a:rPr lang="ru-RU" dirty="0" err="1"/>
              <a:t>командаларының</a:t>
            </a:r>
            <a:r>
              <a:rPr lang="ru-RU" dirty="0"/>
              <a:t> </a:t>
            </a:r>
            <a:r>
              <a:rPr lang="ru-RU" dirty="0" err="1"/>
              <a:t>тізбегі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ru-RU" dirty="0" err="1"/>
              <a:t>Әрбір</a:t>
            </a:r>
            <a:r>
              <a:rPr lang="ru-RU" dirty="0"/>
              <a:t> команда тек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операцияны</a:t>
            </a:r>
            <a:r>
              <a:rPr lang="ru-RU" dirty="0"/>
              <a:t> </a:t>
            </a:r>
            <a:r>
              <a:rPr lang="ru-RU" dirty="0" err="1"/>
              <a:t>орындау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компьютердің</a:t>
            </a:r>
            <a:r>
              <a:rPr lang="ru-RU" dirty="0"/>
              <a:t> </a:t>
            </a:r>
            <a:r>
              <a:rPr lang="ru-RU" dirty="0" err="1"/>
              <a:t>әрекетін</a:t>
            </a:r>
            <a:r>
              <a:rPr lang="ru-RU" dirty="0"/>
              <a:t> </a:t>
            </a:r>
            <a:r>
              <a:rPr lang="ru-RU" dirty="0" err="1"/>
              <a:t>анықтайды</a:t>
            </a:r>
            <a:r>
              <a:rPr lang="ru-RU" dirty="0"/>
              <a:t>. </a:t>
            </a:r>
            <a:r>
              <a:rPr lang="ru-RU" dirty="0" err="1"/>
              <a:t>Сонымен</a:t>
            </a:r>
            <a:r>
              <a:rPr lang="ru-RU" dirty="0"/>
              <a:t>, </a:t>
            </a:r>
            <a:r>
              <a:rPr lang="ru-RU" dirty="0" err="1"/>
              <a:t>компьютердің</a:t>
            </a:r>
            <a:r>
              <a:rPr lang="ru-RU" dirty="0"/>
              <a:t> </a:t>
            </a:r>
            <a:r>
              <a:rPr lang="ru-RU" dirty="0" err="1"/>
              <a:t>жұмысы</a:t>
            </a:r>
            <a:r>
              <a:rPr lang="ru-RU" dirty="0"/>
              <a:t> –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программада</a:t>
            </a:r>
            <a:r>
              <a:rPr lang="ru-RU" dirty="0"/>
              <a:t> </a:t>
            </a:r>
            <a:r>
              <a:rPr lang="ru-RU" dirty="0" err="1"/>
              <a:t>көрсетілген</a:t>
            </a:r>
            <a:r>
              <a:rPr lang="ru-RU" dirty="0"/>
              <a:t> </a:t>
            </a:r>
            <a:r>
              <a:rPr lang="ru-RU" dirty="0" err="1"/>
              <a:t>тәртіпте</a:t>
            </a:r>
            <a:r>
              <a:rPr lang="ru-RU" dirty="0"/>
              <a:t> </a:t>
            </a:r>
            <a:r>
              <a:rPr lang="ru-RU" dirty="0" err="1"/>
              <a:t>орындалатын</a:t>
            </a:r>
            <a:r>
              <a:rPr lang="ru-RU" dirty="0"/>
              <a:t> </a:t>
            </a:r>
            <a:r>
              <a:rPr lang="ru-RU" dirty="0" err="1"/>
              <a:t>операциялар</a:t>
            </a:r>
            <a:r>
              <a:rPr lang="ru-RU" dirty="0"/>
              <a:t> </a:t>
            </a:r>
            <a:r>
              <a:rPr lang="ru-RU" dirty="0" err="1"/>
              <a:t>тізбегі</a:t>
            </a:r>
            <a:r>
              <a:rPr lang="ru-RU" dirty="0"/>
              <a:t>. </a:t>
            </a:r>
            <a:r>
              <a:rPr lang="ru-RU" dirty="0" err="1"/>
              <a:t>Компьютердің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тілі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табылатын</a:t>
            </a:r>
            <a:r>
              <a:rPr lang="ru-RU" dirty="0"/>
              <a:t> </a:t>
            </a:r>
            <a:r>
              <a:rPr lang="ru-RU" dirty="0" err="1"/>
              <a:t>әртүрлі</a:t>
            </a:r>
            <a:r>
              <a:rPr lang="ru-RU" dirty="0"/>
              <a:t> </a:t>
            </a:r>
            <a:r>
              <a:rPr lang="ru-RU" dirty="0" err="1"/>
              <a:t>командалардың</a:t>
            </a:r>
            <a:r>
              <a:rPr lang="ru-RU" dirty="0"/>
              <a:t> саны </a:t>
            </a:r>
            <a:r>
              <a:rPr lang="ru-RU" dirty="0" err="1"/>
              <a:t>бірнеше</a:t>
            </a:r>
            <a:r>
              <a:rPr lang="ru-RU" dirty="0"/>
              <a:t> </a:t>
            </a:r>
            <a:r>
              <a:rPr lang="ru-RU" dirty="0" err="1"/>
              <a:t>ондаған</a:t>
            </a:r>
            <a:r>
              <a:rPr lang="ru-RU" dirty="0"/>
              <a:t> </a:t>
            </a:r>
            <a:r>
              <a:rPr lang="ru-RU" dirty="0" err="1"/>
              <a:t>бірнеше</a:t>
            </a:r>
            <a:r>
              <a:rPr lang="ru-RU" dirty="0"/>
              <a:t> </a:t>
            </a:r>
            <a:r>
              <a:rPr lang="ru-RU" dirty="0" err="1"/>
              <a:t>жүзге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. </a:t>
            </a:r>
            <a:r>
              <a:rPr lang="ru-RU" dirty="0" err="1"/>
              <a:t>Командалар</a:t>
            </a:r>
            <a:r>
              <a:rPr lang="ru-RU" dirty="0"/>
              <a:t> </a:t>
            </a:r>
            <a:r>
              <a:rPr lang="ru-RU" dirty="0" err="1"/>
              <a:t>арифметикалық</a:t>
            </a:r>
            <a:r>
              <a:rPr lang="ru-RU" dirty="0"/>
              <a:t>, </a:t>
            </a:r>
            <a:r>
              <a:rPr lang="ru-RU" dirty="0" err="1"/>
              <a:t>логикалық</a:t>
            </a:r>
            <a:r>
              <a:rPr lang="ru-RU" dirty="0"/>
              <a:t>,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жіберу</a:t>
            </a:r>
            <a:r>
              <a:rPr lang="ru-RU" dirty="0"/>
              <a:t>, </a:t>
            </a:r>
            <a:r>
              <a:rPr lang="ru-RU" dirty="0" err="1"/>
              <a:t>басқару</a:t>
            </a:r>
            <a:r>
              <a:rPr lang="ru-RU" dirty="0"/>
              <a:t>, </a:t>
            </a:r>
            <a:r>
              <a:rPr lang="ru-RU" dirty="0" err="1"/>
              <a:t>енгізу-шығару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бөлінеді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5190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10600266" cy="132080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Басқарудың</a:t>
            </a:r>
            <a:r>
              <a:rPr lang="ru-RU" dirty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жүйелерін</a:t>
            </a:r>
            <a:r>
              <a:rPr lang="ru-RU" dirty="0"/>
              <a:t> </a:t>
            </a:r>
            <a:r>
              <a:rPr lang="ru-RU" dirty="0" err="1"/>
              <a:t>ақпараттық</a:t>
            </a:r>
            <a:r>
              <a:rPr lang="ru-RU" dirty="0"/>
              <a:t>, </a:t>
            </a:r>
            <a:r>
              <a:rPr lang="ru-RU" dirty="0" err="1"/>
              <a:t>математикалық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ұйымдастырушылық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 smtClean="0"/>
              <a:t>етулуі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2160589"/>
            <a:ext cx="10744645" cy="4384590"/>
          </a:xfrm>
        </p:spPr>
        <p:txBody>
          <a:bodyPr/>
          <a:lstStyle/>
          <a:p>
            <a:r>
              <a:rPr lang="ru-RU" dirty="0" err="1" smtClean="0"/>
              <a:t>Ақпараттық</a:t>
            </a:r>
            <a:r>
              <a:rPr lang="ru-RU" dirty="0" smtClean="0"/>
              <a:t> </a:t>
            </a:r>
            <a:r>
              <a:rPr lang="ru-RU" dirty="0" err="1" smtClean="0"/>
              <a:t>ішкі</a:t>
            </a:r>
            <a:r>
              <a:rPr lang="ru-RU" dirty="0" smtClean="0"/>
              <a:t> </a:t>
            </a:r>
            <a:r>
              <a:rPr lang="ru-RU" dirty="0" err="1" smtClean="0"/>
              <a:t>жүйе</a:t>
            </a:r>
            <a:r>
              <a:rPr lang="ru-RU" dirty="0" smtClean="0"/>
              <a:t> </a:t>
            </a:r>
            <a:r>
              <a:rPr lang="ru-RU" dirty="0" err="1" smtClean="0"/>
              <a:t>автоматтандырылған</a:t>
            </a:r>
            <a:r>
              <a:rPr lang="ru-RU" dirty="0" smtClean="0"/>
              <a:t> </a:t>
            </a:r>
            <a:r>
              <a:rPr lang="ru-RU" dirty="0" err="1" smtClean="0"/>
              <a:t>басқару</a:t>
            </a:r>
            <a:r>
              <a:rPr lang="ru-RU" dirty="0" smtClean="0"/>
              <a:t> </a:t>
            </a:r>
            <a:r>
              <a:rPr lang="ru-RU" dirty="0" err="1" smtClean="0"/>
              <a:t>жүйесінің</a:t>
            </a:r>
            <a:r>
              <a:rPr lang="ru-RU" dirty="0" smtClean="0"/>
              <a:t> </a:t>
            </a:r>
            <a:r>
              <a:rPr lang="ru-RU" dirty="0" err="1" smtClean="0"/>
              <a:t>барлық</a:t>
            </a:r>
            <a:r>
              <a:rPr lang="ru-RU" dirty="0" smtClean="0"/>
              <a:t> </a:t>
            </a:r>
            <a:r>
              <a:rPr lang="ru-RU" dirty="0" err="1" smtClean="0"/>
              <a:t>құрылымдық</a:t>
            </a:r>
            <a:r>
              <a:rPr lang="ru-RU" dirty="0" smtClean="0"/>
              <a:t> </a:t>
            </a:r>
            <a:r>
              <a:rPr lang="ru-RU" dirty="0" err="1" smtClean="0"/>
              <a:t>бөлімшелерін</a:t>
            </a:r>
            <a:r>
              <a:rPr lang="ru-RU" dirty="0" smtClean="0"/>
              <a:t> </a:t>
            </a:r>
            <a:r>
              <a:rPr lang="ru-RU" dirty="0" err="1" smtClean="0"/>
              <a:t>қажетті</a:t>
            </a:r>
            <a:r>
              <a:rPr lang="ru-RU" dirty="0" smtClean="0"/>
              <a:t> </a:t>
            </a:r>
            <a:r>
              <a:rPr lang="ru-RU" dirty="0" err="1" smtClean="0"/>
              <a:t>мерзімде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ыңғайлы</a:t>
            </a:r>
            <a:r>
              <a:rPr lang="ru-RU" dirty="0" smtClean="0"/>
              <a:t> </a:t>
            </a:r>
            <a:r>
              <a:rPr lang="ru-RU" dirty="0" err="1" smtClean="0"/>
              <a:t>нысанда</a:t>
            </a:r>
            <a:r>
              <a:rPr lang="ru-RU" dirty="0" smtClean="0"/>
              <a:t> </a:t>
            </a:r>
            <a:r>
              <a:rPr lang="ru-RU" dirty="0" err="1" smtClean="0"/>
              <a:t>қажетті</a:t>
            </a:r>
            <a:r>
              <a:rPr lang="ru-RU" dirty="0" smtClean="0"/>
              <a:t> </a:t>
            </a:r>
            <a:r>
              <a:rPr lang="ru-RU" dirty="0" err="1" smtClean="0"/>
              <a:t>ақпаратпен</a:t>
            </a:r>
            <a:r>
              <a:rPr lang="ru-RU" dirty="0" smtClean="0"/>
              <a:t> </a:t>
            </a:r>
            <a:r>
              <a:rPr lang="ru-RU" dirty="0" err="1" smtClean="0"/>
              <a:t>қамтамасыз</a:t>
            </a:r>
            <a:r>
              <a:rPr lang="ru-RU" dirty="0" smtClean="0"/>
              <a:t> </a:t>
            </a:r>
            <a:r>
              <a:rPr lang="ru-RU" dirty="0" err="1" smtClean="0"/>
              <a:t>етеді</a:t>
            </a:r>
            <a:r>
              <a:rPr lang="ru-RU" dirty="0" smtClean="0"/>
              <a:t>. </a:t>
            </a:r>
            <a:r>
              <a:rPr lang="ru-RU" dirty="0" err="1" smtClean="0"/>
              <a:t>Ақпараттық</a:t>
            </a:r>
            <a:r>
              <a:rPr lang="ru-RU" dirty="0" smtClean="0"/>
              <a:t> </a:t>
            </a:r>
            <a:r>
              <a:rPr lang="ru-RU" dirty="0" err="1" smtClean="0"/>
              <a:t>ішкі</a:t>
            </a:r>
            <a:r>
              <a:rPr lang="ru-RU" dirty="0" smtClean="0"/>
              <a:t> </a:t>
            </a:r>
            <a:r>
              <a:rPr lang="ru-RU" dirty="0" err="1" smtClean="0"/>
              <a:t>жүйе</a:t>
            </a:r>
            <a:r>
              <a:rPr lang="ru-RU" dirty="0" smtClean="0"/>
              <a:t> </a:t>
            </a:r>
            <a:r>
              <a:rPr lang="ru-RU" dirty="0" err="1" smtClean="0"/>
              <a:t>ақпаратты</a:t>
            </a:r>
            <a:r>
              <a:rPr lang="ru-RU" dirty="0" smtClean="0"/>
              <a:t> </a:t>
            </a:r>
            <a:r>
              <a:rPr lang="ru-RU" dirty="0" err="1" smtClean="0"/>
              <a:t>жинау</a:t>
            </a:r>
            <a:r>
              <a:rPr lang="ru-RU" dirty="0" smtClean="0"/>
              <a:t>, </a:t>
            </a:r>
            <a:r>
              <a:rPr lang="ru-RU" dirty="0" err="1" smtClean="0"/>
              <a:t>өңдеу</a:t>
            </a:r>
            <a:r>
              <a:rPr lang="ru-RU" dirty="0" smtClean="0"/>
              <a:t>, </a:t>
            </a:r>
            <a:r>
              <a:rPr lang="ru-RU" dirty="0" err="1" smtClean="0"/>
              <a:t>сақтау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алу</a:t>
            </a:r>
            <a:r>
              <a:rPr lang="ru-RU" dirty="0" smtClean="0"/>
              <a:t> </a:t>
            </a:r>
            <a:r>
              <a:rPr lang="ru-RU" dirty="0" err="1" smtClean="0"/>
              <a:t>әдістерінің</a:t>
            </a:r>
            <a:r>
              <a:rPr lang="ru-RU" dirty="0" smtClean="0"/>
              <a:t> </a:t>
            </a:r>
            <a:r>
              <a:rPr lang="ru-RU" dirty="0" err="1" smtClean="0"/>
              <a:t>жиынтығын</a:t>
            </a:r>
            <a:r>
              <a:rPr lang="ru-RU" dirty="0" smtClean="0"/>
              <a:t> </a:t>
            </a:r>
            <a:r>
              <a:rPr lang="ru-RU" dirty="0" err="1" smtClean="0"/>
              <a:t>қамтиды</a:t>
            </a:r>
            <a:r>
              <a:rPr lang="ru-RU" dirty="0" smtClean="0"/>
              <a:t>. </a:t>
            </a:r>
            <a:r>
              <a:rPr lang="ru-RU" dirty="0" err="1" smtClean="0"/>
              <a:t>Оған</a:t>
            </a:r>
            <a:r>
              <a:rPr lang="ru-RU" dirty="0" smtClean="0"/>
              <a:t> </a:t>
            </a:r>
            <a:r>
              <a:rPr lang="ru-RU" dirty="0" err="1" smtClean="0"/>
              <a:t>мыналар</a:t>
            </a:r>
            <a:r>
              <a:rPr lang="ru-RU" dirty="0" smtClean="0"/>
              <a:t> </a:t>
            </a:r>
            <a:r>
              <a:rPr lang="ru-RU" dirty="0" err="1" smtClean="0"/>
              <a:t>кіреді</a:t>
            </a:r>
            <a:r>
              <a:rPr lang="ru-RU" dirty="0" smtClean="0"/>
              <a:t>: </a:t>
            </a:r>
            <a:r>
              <a:rPr lang="ru-RU" dirty="0" err="1" smtClean="0"/>
              <a:t>жүйенің</a:t>
            </a:r>
            <a:r>
              <a:rPr lang="ru-RU" dirty="0" smtClean="0"/>
              <a:t> </a:t>
            </a:r>
            <a:r>
              <a:rPr lang="ru-RU" dirty="0" err="1" smtClean="0"/>
              <a:t>ақпараттық</a:t>
            </a:r>
            <a:r>
              <a:rPr lang="ru-RU" dirty="0" smtClean="0"/>
              <a:t> </a:t>
            </a:r>
            <a:r>
              <a:rPr lang="ru-RU" dirty="0" err="1" smtClean="0"/>
              <a:t>базасын</a:t>
            </a:r>
            <a:r>
              <a:rPr lang="ru-RU" dirty="0" smtClean="0"/>
              <a:t> </a:t>
            </a:r>
            <a:r>
              <a:rPr lang="ru-RU" dirty="0" err="1" smtClean="0"/>
              <a:t>құрайтын</a:t>
            </a:r>
            <a:r>
              <a:rPr lang="ru-RU" dirty="0" smtClean="0"/>
              <a:t> </a:t>
            </a:r>
            <a:r>
              <a:rPr lang="ru-RU" dirty="0" err="1" smtClean="0"/>
              <a:t>нормативтік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анықтамалық</a:t>
            </a:r>
            <a:r>
              <a:rPr lang="ru-RU" dirty="0" smtClean="0"/>
              <a:t> </a:t>
            </a:r>
            <a:r>
              <a:rPr lang="ru-RU" dirty="0" err="1" smtClean="0"/>
              <a:t>деректер</a:t>
            </a:r>
            <a:r>
              <a:rPr lang="ru-RU" dirty="0" smtClean="0"/>
              <a:t>; </a:t>
            </a:r>
            <a:r>
              <a:rPr lang="ru-RU" dirty="0" err="1" smtClean="0"/>
              <a:t>жүйеге</a:t>
            </a:r>
            <a:r>
              <a:rPr lang="ru-RU" dirty="0" smtClean="0"/>
              <a:t> </a:t>
            </a:r>
            <a:r>
              <a:rPr lang="ru-RU" dirty="0" err="1" smtClean="0"/>
              <a:t>оның</a:t>
            </a:r>
            <a:r>
              <a:rPr lang="ru-RU" dirty="0" smtClean="0"/>
              <a:t> </a:t>
            </a:r>
            <a:r>
              <a:rPr lang="ru-RU" dirty="0" err="1" smtClean="0"/>
              <a:t>жұмыс</a:t>
            </a:r>
            <a:r>
              <a:rPr lang="ru-RU" dirty="0" smtClean="0"/>
              <a:t> </a:t>
            </a:r>
            <a:r>
              <a:rPr lang="ru-RU" dirty="0" err="1" smtClean="0"/>
              <a:t>істеуі</a:t>
            </a:r>
            <a:r>
              <a:rPr lang="ru-RU" dirty="0" smtClean="0"/>
              <a:t> </a:t>
            </a:r>
            <a:r>
              <a:rPr lang="ru-RU" dirty="0" err="1" smtClean="0"/>
              <a:t>кезінде</a:t>
            </a:r>
            <a:r>
              <a:rPr lang="ru-RU" dirty="0" smtClean="0"/>
              <a:t> </a:t>
            </a:r>
            <a:r>
              <a:rPr lang="ru-RU" dirty="0" err="1" smtClean="0"/>
              <a:t>енетін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жүйеден</a:t>
            </a:r>
            <a:r>
              <a:rPr lang="ru-RU" dirty="0" smtClean="0"/>
              <a:t> </a:t>
            </a:r>
            <a:r>
              <a:rPr lang="ru-RU" dirty="0" err="1" smtClean="0"/>
              <a:t>жауап</a:t>
            </a:r>
            <a:r>
              <a:rPr lang="ru-RU" dirty="0" smtClean="0"/>
              <a:t> </a:t>
            </a:r>
            <a:r>
              <a:rPr lang="ru-RU" dirty="0" err="1" smtClean="0"/>
              <a:t>беруді</a:t>
            </a:r>
            <a:r>
              <a:rPr lang="ru-RU" dirty="0" smtClean="0"/>
              <a:t> </a:t>
            </a:r>
            <a:r>
              <a:rPr lang="ru-RU" dirty="0" err="1" smtClean="0"/>
              <a:t>талап</a:t>
            </a:r>
            <a:r>
              <a:rPr lang="ru-RU" dirty="0" smtClean="0"/>
              <a:t> </a:t>
            </a:r>
            <a:r>
              <a:rPr lang="ru-RU" dirty="0" err="1" smtClean="0"/>
              <a:t>ететін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шешім</a:t>
            </a:r>
            <a:r>
              <a:rPr lang="ru-RU" dirty="0" smtClean="0"/>
              <a:t> </a:t>
            </a:r>
            <a:r>
              <a:rPr lang="ru-RU" dirty="0" err="1" smtClean="0"/>
              <a:t>қабылдау</a:t>
            </a:r>
            <a:r>
              <a:rPr lang="ru-RU" dirty="0" smtClean="0"/>
              <a:t> </a:t>
            </a:r>
            <a:r>
              <a:rPr lang="ru-RU" dirty="0" err="1" smtClean="0"/>
              <a:t>алгоритміне</a:t>
            </a:r>
            <a:r>
              <a:rPr lang="ru-RU" dirty="0" smtClean="0"/>
              <a:t> </a:t>
            </a:r>
            <a:r>
              <a:rPr lang="ru-RU" dirty="0" err="1" smtClean="0"/>
              <a:t>әсер</a:t>
            </a:r>
            <a:r>
              <a:rPr lang="ru-RU" dirty="0" smtClean="0"/>
              <a:t> </a:t>
            </a:r>
            <a:r>
              <a:rPr lang="ru-RU" dirty="0" err="1" smtClean="0"/>
              <a:t>ететін</a:t>
            </a:r>
            <a:r>
              <a:rPr lang="ru-RU" dirty="0" smtClean="0"/>
              <a:t> </a:t>
            </a:r>
            <a:r>
              <a:rPr lang="ru-RU" dirty="0" err="1" smtClean="0"/>
              <a:t>ағымдағы</a:t>
            </a:r>
            <a:r>
              <a:rPr lang="ru-RU" dirty="0" smtClean="0"/>
              <a:t> </a:t>
            </a:r>
            <a:r>
              <a:rPr lang="ru-RU" dirty="0" err="1" smtClean="0"/>
              <a:t>ақпарат</a:t>
            </a:r>
            <a:r>
              <a:rPr lang="ru-RU" dirty="0" smtClean="0"/>
              <a:t> (</a:t>
            </a:r>
            <a:r>
              <a:rPr lang="ru-RU" dirty="0" err="1" smtClean="0"/>
              <a:t>операциялық</a:t>
            </a:r>
            <a:r>
              <a:rPr lang="ru-RU" dirty="0" smtClean="0"/>
              <a:t> </a:t>
            </a:r>
            <a:r>
              <a:rPr lang="ru-RU" dirty="0" err="1" smtClean="0"/>
              <a:t>ақпарат</a:t>
            </a:r>
            <a:r>
              <a:rPr lang="ru-RU" dirty="0" smtClean="0"/>
              <a:t>); </a:t>
            </a:r>
            <a:r>
              <a:rPr lang="ru-RU" dirty="0" err="1" smtClean="0"/>
              <a:t>жүйенің</a:t>
            </a:r>
            <a:r>
              <a:rPr lang="ru-RU" dirty="0" smtClean="0"/>
              <a:t> </a:t>
            </a:r>
            <a:r>
              <a:rPr lang="ru-RU" dirty="0" err="1" smtClean="0"/>
              <a:t>жұмыс</a:t>
            </a:r>
            <a:r>
              <a:rPr lang="ru-RU" dirty="0" smtClean="0"/>
              <a:t> </a:t>
            </a:r>
            <a:r>
              <a:rPr lang="ru-RU" dirty="0" err="1" smtClean="0"/>
              <a:t>істеуіне</a:t>
            </a:r>
            <a:r>
              <a:rPr lang="ru-RU" dirty="0" smtClean="0"/>
              <a:t> </a:t>
            </a:r>
            <a:r>
              <a:rPr lang="ru-RU" dirty="0" err="1" smtClean="0"/>
              <a:t>қажетті</a:t>
            </a:r>
            <a:r>
              <a:rPr lang="ru-RU" dirty="0" smtClean="0"/>
              <a:t> </a:t>
            </a:r>
            <a:r>
              <a:rPr lang="ru-RU" dirty="0" err="1" smtClean="0"/>
              <a:t>бухгалтерлік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мұрағаттық</a:t>
            </a:r>
            <a:r>
              <a:rPr lang="ru-RU" dirty="0" smtClean="0"/>
              <a:t> </a:t>
            </a:r>
            <a:r>
              <a:rPr lang="ru-RU" dirty="0" err="1" smtClean="0"/>
              <a:t>мәліметтер</a:t>
            </a:r>
            <a:r>
              <a:rPr lang="ru-RU" dirty="0" smtClean="0"/>
              <a:t>. </a:t>
            </a:r>
          </a:p>
          <a:p>
            <a:r>
              <a:rPr lang="ru-RU" dirty="0" err="1" smtClean="0"/>
              <a:t>Ақпараттық</a:t>
            </a:r>
            <a:r>
              <a:rPr lang="ru-RU" dirty="0" smtClean="0"/>
              <a:t> </a:t>
            </a:r>
            <a:r>
              <a:rPr lang="ru-RU" dirty="0" err="1" smtClean="0"/>
              <a:t>ішкі</a:t>
            </a:r>
            <a:r>
              <a:rPr lang="ru-RU" dirty="0" smtClean="0"/>
              <a:t> </a:t>
            </a:r>
            <a:r>
              <a:rPr lang="ru-RU" dirty="0" err="1" smtClean="0"/>
              <a:t>жүйемен</a:t>
            </a:r>
            <a:r>
              <a:rPr lang="ru-RU" dirty="0" smtClean="0"/>
              <a:t> </a:t>
            </a:r>
            <a:r>
              <a:rPr lang="ru-RU" dirty="0" err="1" smtClean="0"/>
              <a:t>өңделетін</a:t>
            </a:r>
            <a:r>
              <a:rPr lang="ru-RU" dirty="0" smtClean="0"/>
              <a:t> </a:t>
            </a:r>
            <a:r>
              <a:rPr lang="ru-RU" dirty="0" err="1" smtClean="0"/>
              <a:t>деректердің</a:t>
            </a:r>
            <a:r>
              <a:rPr lang="ru-RU" dirty="0" smtClean="0"/>
              <a:t> </a:t>
            </a:r>
            <a:r>
              <a:rPr lang="ru-RU" dirty="0" err="1" smtClean="0"/>
              <a:t>көлемі</a:t>
            </a:r>
            <a:r>
              <a:rPr lang="ru-RU" dirty="0" smtClean="0"/>
              <a:t> мен </a:t>
            </a:r>
            <a:r>
              <a:rPr lang="ru-RU" dirty="0" err="1" smtClean="0"/>
              <a:t>мазмұны</a:t>
            </a:r>
            <a:r>
              <a:rPr lang="ru-RU" dirty="0" smtClean="0"/>
              <a:t> </a:t>
            </a:r>
            <a:r>
              <a:rPr lang="ru-RU" dirty="0" err="1" smtClean="0"/>
              <a:t>басқару</a:t>
            </a:r>
            <a:r>
              <a:rPr lang="ru-RU" dirty="0" smtClean="0"/>
              <a:t> </a:t>
            </a:r>
            <a:r>
              <a:rPr lang="ru-RU" dirty="0" err="1" smtClean="0"/>
              <a:t>объектісінің</a:t>
            </a:r>
            <a:r>
              <a:rPr lang="ru-RU" dirty="0" smtClean="0"/>
              <a:t> </a:t>
            </a:r>
            <a:r>
              <a:rPr lang="ru-RU" dirty="0" err="1" smtClean="0"/>
              <a:t>масштабына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онда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жатқан</a:t>
            </a:r>
            <a:r>
              <a:rPr lang="ru-RU" dirty="0" smtClean="0"/>
              <a:t> </a:t>
            </a:r>
            <a:r>
              <a:rPr lang="ru-RU" dirty="0" err="1" smtClean="0"/>
              <a:t>процестердің</a:t>
            </a:r>
            <a:r>
              <a:rPr lang="ru-RU" dirty="0" smtClean="0"/>
              <a:t> </a:t>
            </a:r>
            <a:r>
              <a:rPr lang="ru-RU" dirty="0" err="1" smtClean="0"/>
              <a:t>күрделілігіне</a:t>
            </a:r>
            <a:r>
              <a:rPr lang="ru-RU" dirty="0" smtClean="0"/>
              <a:t> </a:t>
            </a:r>
            <a:r>
              <a:rPr lang="ru-RU" dirty="0" err="1" smtClean="0"/>
              <a:t>байланысты</a:t>
            </a:r>
            <a:r>
              <a:rPr lang="ru-RU" dirty="0" smtClean="0"/>
              <a:t>. </a:t>
            </a:r>
            <a:r>
              <a:rPr lang="ru-RU" dirty="0" err="1" smtClean="0"/>
              <a:t>Ақпараттық</a:t>
            </a:r>
            <a:r>
              <a:rPr lang="ru-RU" dirty="0" smtClean="0"/>
              <a:t> </a:t>
            </a:r>
            <a:r>
              <a:rPr lang="ru-RU" dirty="0" err="1" smtClean="0"/>
              <a:t>қамтамасыз</a:t>
            </a:r>
            <a:r>
              <a:rPr lang="ru-RU" dirty="0" smtClean="0"/>
              <a:t> </a:t>
            </a:r>
            <a:r>
              <a:rPr lang="ru-RU" dirty="0" err="1" smtClean="0"/>
              <a:t>етудің</a:t>
            </a:r>
            <a:r>
              <a:rPr lang="ru-RU" dirty="0" smtClean="0"/>
              <a:t> </a:t>
            </a:r>
            <a:r>
              <a:rPr lang="ru-RU" dirty="0" err="1" smtClean="0"/>
              <a:t>ішкі</a:t>
            </a:r>
            <a:r>
              <a:rPr lang="ru-RU" dirty="0" smtClean="0"/>
              <a:t> </a:t>
            </a:r>
            <a:r>
              <a:rPr lang="ru-RU" dirty="0" err="1" smtClean="0"/>
              <a:t>жүйесі</a:t>
            </a:r>
            <a:r>
              <a:rPr lang="ru-RU" dirty="0" smtClean="0"/>
              <a:t> </a:t>
            </a:r>
            <a:r>
              <a:rPr lang="ru-RU" dirty="0" err="1" smtClean="0"/>
              <a:t>икемділікке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басқару</a:t>
            </a:r>
            <a:r>
              <a:rPr lang="ru-RU" dirty="0" smtClean="0"/>
              <a:t> </a:t>
            </a:r>
            <a:r>
              <a:rPr lang="ru-RU" dirty="0" err="1" smtClean="0"/>
              <a:t>жүйесінің</a:t>
            </a:r>
            <a:r>
              <a:rPr lang="ru-RU" dirty="0" smtClean="0"/>
              <a:t> </a:t>
            </a:r>
            <a:r>
              <a:rPr lang="ru-RU" dirty="0" err="1" smtClean="0"/>
              <a:t>талаптарына</a:t>
            </a:r>
            <a:r>
              <a:rPr lang="ru-RU" dirty="0" smtClean="0"/>
              <a:t> </a:t>
            </a:r>
            <a:r>
              <a:rPr lang="ru-RU" dirty="0" err="1" smtClean="0"/>
              <a:t>сәйкес</a:t>
            </a:r>
            <a:r>
              <a:rPr lang="ru-RU" dirty="0" smtClean="0"/>
              <a:t> </a:t>
            </a:r>
            <a:r>
              <a:rPr lang="ru-RU" dirty="0" err="1" smtClean="0"/>
              <a:t>ақпарат</a:t>
            </a:r>
            <a:r>
              <a:rPr lang="ru-RU" dirty="0" smtClean="0"/>
              <a:t> </a:t>
            </a:r>
            <a:r>
              <a:rPr lang="ru-RU" dirty="0" err="1" smtClean="0"/>
              <a:t>ағындарын</a:t>
            </a:r>
            <a:r>
              <a:rPr lang="ru-RU" dirty="0" smtClean="0"/>
              <a:t> </a:t>
            </a:r>
            <a:r>
              <a:rPr lang="ru-RU" dirty="0" err="1" smtClean="0"/>
              <a:t>қайта</a:t>
            </a:r>
            <a:r>
              <a:rPr lang="ru-RU" dirty="0" smtClean="0"/>
              <a:t> </a:t>
            </a:r>
            <a:r>
              <a:rPr lang="ru-RU" dirty="0" err="1" smtClean="0"/>
              <a:t>реттеу</a:t>
            </a:r>
            <a:r>
              <a:rPr lang="ru-RU" dirty="0" smtClean="0"/>
              <a:t> </a:t>
            </a:r>
            <a:r>
              <a:rPr lang="ru-RU" dirty="0" err="1" smtClean="0"/>
              <a:t>мүмкіндігіне</a:t>
            </a:r>
            <a:r>
              <a:rPr lang="ru-RU" dirty="0" smtClean="0"/>
              <a:t> </a:t>
            </a:r>
            <a:r>
              <a:rPr lang="ru-RU" dirty="0" err="1" smtClean="0"/>
              <a:t>ие</a:t>
            </a:r>
            <a:r>
              <a:rPr lang="ru-RU" dirty="0" smtClean="0"/>
              <a:t> </a:t>
            </a:r>
            <a:r>
              <a:rPr lang="ru-RU" dirty="0" err="1" smtClean="0"/>
              <a:t>болуы</a:t>
            </a:r>
            <a:r>
              <a:rPr lang="ru-RU" dirty="0" smtClean="0"/>
              <a:t> </a:t>
            </a:r>
            <a:r>
              <a:rPr lang="ru-RU" dirty="0" err="1" smtClean="0"/>
              <a:t>керек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53990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10600266" cy="132080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Басқарудың</a:t>
            </a:r>
            <a:r>
              <a:rPr lang="ru-RU" dirty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жүйелерін</a:t>
            </a:r>
            <a:r>
              <a:rPr lang="ru-RU" dirty="0"/>
              <a:t> </a:t>
            </a:r>
            <a:r>
              <a:rPr lang="ru-RU" dirty="0" err="1"/>
              <a:t>ақпараттық</a:t>
            </a:r>
            <a:r>
              <a:rPr lang="ru-RU" dirty="0"/>
              <a:t>, </a:t>
            </a:r>
            <a:r>
              <a:rPr lang="ru-RU" dirty="0" err="1"/>
              <a:t>математикалық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ұйымдастырушылық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 smtClean="0"/>
              <a:t>етулуі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2160589"/>
            <a:ext cx="10744645" cy="4384590"/>
          </a:xfrm>
        </p:spPr>
        <p:txBody>
          <a:bodyPr/>
          <a:lstStyle/>
          <a:p>
            <a:r>
              <a:rPr lang="ru-RU" dirty="0" err="1" smtClean="0"/>
              <a:t>Ақпараттық</a:t>
            </a:r>
            <a:r>
              <a:rPr lang="ru-RU" dirty="0" smtClean="0"/>
              <a:t> </a:t>
            </a:r>
            <a:r>
              <a:rPr lang="ru-RU" dirty="0" err="1" smtClean="0"/>
              <a:t>ішкі</a:t>
            </a:r>
            <a:r>
              <a:rPr lang="ru-RU" dirty="0" smtClean="0"/>
              <a:t> </a:t>
            </a:r>
            <a:r>
              <a:rPr lang="ru-RU" dirty="0" err="1" smtClean="0"/>
              <a:t>жүйе</a:t>
            </a:r>
            <a:r>
              <a:rPr lang="ru-RU" dirty="0" smtClean="0"/>
              <a:t> </a:t>
            </a:r>
            <a:r>
              <a:rPr lang="ru-RU" dirty="0" err="1" smtClean="0"/>
              <a:t>автоматтандырылған</a:t>
            </a:r>
            <a:r>
              <a:rPr lang="ru-RU" dirty="0" smtClean="0"/>
              <a:t> </a:t>
            </a:r>
            <a:r>
              <a:rPr lang="ru-RU" dirty="0" err="1" smtClean="0"/>
              <a:t>басқару</a:t>
            </a:r>
            <a:r>
              <a:rPr lang="ru-RU" dirty="0" smtClean="0"/>
              <a:t> </a:t>
            </a:r>
            <a:r>
              <a:rPr lang="ru-RU" dirty="0" err="1" smtClean="0"/>
              <a:t>жүйесінің</a:t>
            </a:r>
            <a:r>
              <a:rPr lang="ru-RU" dirty="0" smtClean="0"/>
              <a:t> </a:t>
            </a:r>
            <a:r>
              <a:rPr lang="ru-RU" dirty="0" err="1" smtClean="0"/>
              <a:t>барлық</a:t>
            </a:r>
            <a:r>
              <a:rPr lang="ru-RU" dirty="0" smtClean="0"/>
              <a:t> </a:t>
            </a:r>
            <a:r>
              <a:rPr lang="ru-RU" dirty="0" err="1" smtClean="0"/>
              <a:t>құрылымдық</a:t>
            </a:r>
            <a:r>
              <a:rPr lang="ru-RU" dirty="0" smtClean="0"/>
              <a:t> </a:t>
            </a:r>
            <a:r>
              <a:rPr lang="ru-RU" dirty="0" err="1" smtClean="0"/>
              <a:t>бөлімшелерін</a:t>
            </a:r>
            <a:r>
              <a:rPr lang="ru-RU" dirty="0" smtClean="0"/>
              <a:t> </a:t>
            </a:r>
            <a:r>
              <a:rPr lang="ru-RU" dirty="0" err="1" smtClean="0"/>
              <a:t>қажетті</a:t>
            </a:r>
            <a:r>
              <a:rPr lang="ru-RU" dirty="0" smtClean="0"/>
              <a:t> </a:t>
            </a:r>
            <a:r>
              <a:rPr lang="ru-RU" dirty="0" err="1" smtClean="0"/>
              <a:t>мерзімде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ыңғайлы</a:t>
            </a:r>
            <a:r>
              <a:rPr lang="ru-RU" dirty="0" smtClean="0"/>
              <a:t> </a:t>
            </a:r>
            <a:r>
              <a:rPr lang="ru-RU" dirty="0" err="1" smtClean="0"/>
              <a:t>нысанда</a:t>
            </a:r>
            <a:r>
              <a:rPr lang="ru-RU" dirty="0" smtClean="0"/>
              <a:t> </a:t>
            </a:r>
            <a:r>
              <a:rPr lang="ru-RU" dirty="0" err="1" smtClean="0"/>
              <a:t>қажетті</a:t>
            </a:r>
            <a:r>
              <a:rPr lang="ru-RU" dirty="0" smtClean="0"/>
              <a:t> </a:t>
            </a:r>
            <a:r>
              <a:rPr lang="ru-RU" dirty="0" err="1" smtClean="0"/>
              <a:t>ақпаратпен</a:t>
            </a:r>
            <a:r>
              <a:rPr lang="ru-RU" dirty="0" smtClean="0"/>
              <a:t> </a:t>
            </a:r>
            <a:r>
              <a:rPr lang="ru-RU" dirty="0" err="1" smtClean="0"/>
              <a:t>қамтамасыз</a:t>
            </a:r>
            <a:r>
              <a:rPr lang="ru-RU" dirty="0" smtClean="0"/>
              <a:t> </a:t>
            </a:r>
            <a:r>
              <a:rPr lang="ru-RU" dirty="0" err="1" smtClean="0"/>
              <a:t>етеді</a:t>
            </a:r>
            <a:r>
              <a:rPr lang="ru-RU" dirty="0" smtClean="0"/>
              <a:t>. </a:t>
            </a:r>
            <a:r>
              <a:rPr lang="ru-RU" dirty="0" err="1" smtClean="0"/>
              <a:t>Ақпараттық</a:t>
            </a:r>
            <a:r>
              <a:rPr lang="ru-RU" dirty="0" smtClean="0"/>
              <a:t> </a:t>
            </a:r>
            <a:r>
              <a:rPr lang="ru-RU" dirty="0" err="1" smtClean="0"/>
              <a:t>ішкі</a:t>
            </a:r>
            <a:r>
              <a:rPr lang="ru-RU" dirty="0" smtClean="0"/>
              <a:t> </a:t>
            </a:r>
            <a:r>
              <a:rPr lang="ru-RU" dirty="0" err="1" smtClean="0"/>
              <a:t>жүйе</a:t>
            </a:r>
            <a:r>
              <a:rPr lang="ru-RU" dirty="0" smtClean="0"/>
              <a:t> </a:t>
            </a:r>
            <a:r>
              <a:rPr lang="ru-RU" dirty="0" err="1" smtClean="0"/>
              <a:t>ақпаратты</a:t>
            </a:r>
            <a:r>
              <a:rPr lang="ru-RU" dirty="0" smtClean="0"/>
              <a:t> </a:t>
            </a:r>
            <a:r>
              <a:rPr lang="ru-RU" dirty="0" err="1" smtClean="0"/>
              <a:t>жинау</a:t>
            </a:r>
            <a:r>
              <a:rPr lang="ru-RU" dirty="0" smtClean="0"/>
              <a:t>, </a:t>
            </a:r>
            <a:r>
              <a:rPr lang="ru-RU" dirty="0" err="1" smtClean="0"/>
              <a:t>өңдеу</a:t>
            </a:r>
            <a:r>
              <a:rPr lang="ru-RU" dirty="0" smtClean="0"/>
              <a:t>, </a:t>
            </a:r>
            <a:r>
              <a:rPr lang="ru-RU" dirty="0" err="1" smtClean="0"/>
              <a:t>сақтау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алу</a:t>
            </a:r>
            <a:r>
              <a:rPr lang="ru-RU" dirty="0" smtClean="0"/>
              <a:t> </a:t>
            </a:r>
            <a:r>
              <a:rPr lang="ru-RU" dirty="0" err="1" smtClean="0"/>
              <a:t>әдістерінің</a:t>
            </a:r>
            <a:r>
              <a:rPr lang="ru-RU" dirty="0" smtClean="0"/>
              <a:t> </a:t>
            </a:r>
            <a:r>
              <a:rPr lang="ru-RU" dirty="0" err="1" smtClean="0"/>
              <a:t>жиынтығын</a:t>
            </a:r>
            <a:r>
              <a:rPr lang="ru-RU" dirty="0" smtClean="0"/>
              <a:t> </a:t>
            </a:r>
            <a:r>
              <a:rPr lang="ru-RU" dirty="0" err="1" smtClean="0"/>
              <a:t>қамтиды</a:t>
            </a:r>
            <a:r>
              <a:rPr lang="ru-RU" dirty="0" smtClean="0"/>
              <a:t>. </a:t>
            </a:r>
            <a:r>
              <a:rPr lang="ru-RU" dirty="0" err="1" smtClean="0"/>
              <a:t>Оған</a:t>
            </a:r>
            <a:r>
              <a:rPr lang="ru-RU" dirty="0" smtClean="0"/>
              <a:t> </a:t>
            </a:r>
            <a:r>
              <a:rPr lang="ru-RU" dirty="0" err="1" smtClean="0"/>
              <a:t>мыналар</a:t>
            </a:r>
            <a:r>
              <a:rPr lang="ru-RU" dirty="0" smtClean="0"/>
              <a:t> </a:t>
            </a:r>
            <a:r>
              <a:rPr lang="ru-RU" dirty="0" err="1" smtClean="0"/>
              <a:t>кіреді</a:t>
            </a:r>
            <a:r>
              <a:rPr lang="ru-RU" dirty="0" smtClean="0"/>
              <a:t>: </a:t>
            </a:r>
            <a:r>
              <a:rPr lang="ru-RU" dirty="0" err="1" smtClean="0"/>
              <a:t>жүйенің</a:t>
            </a:r>
            <a:r>
              <a:rPr lang="ru-RU" dirty="0" smtClean="0"/>
              <a:t> </a:t>
            </a:r>
            <a:r>
              <a:rPr lang="ru-RU" dirty="0" err="1" smtClean="0"/>
              <a:t>ақпараттық</a:t>
            </a:r>
            <a:r>
              <a:rPr lang="ru-RU" dirty="0" smtClean="0"/>
              <a:t> </a:t>
            </a:r>
            <a:r>
              <a:rPr lang="ru-RU" dirty="0" err="1" smtClean="0"/>
              <a:t>базасын</a:t>
            </a:r>
            <a:r>
              <a:rPr lang="ru-RU" dirty="0" smtClean="0"/>
              <a:t> </a:t>
            </a:r>
            <a:r>
              <a:rPr lang="ru-RU" dirty="0" err="1" smtClean="0"/>
              <a:t>құрайтын</a:t>
            </a:r>
            <a:r>
              <a:rPr lang="ru-RU" dirty="0" smtClean="0"/>
              <a:t> </a:t>
            </a:r>
            <a:r>
              <a:rPr lang="ru-RU" dirty="0" err="1" smtClean="0"/>
              <a:t>нормативтік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анықтамалық</a:t>
            </a:r>
            <a:r>
              <a:rPr lang="ru-RU" dirty="0" smtClean="0"/>
              <a:t> </a:t>
            </a:r>
            <a:r>
              <a:rPr lang="ru-RU" dirty="0" err="1" smtClean="0"/>
              <a:t>деректер</a:t>
            </a:r>
            <a:r>
              <a:rPr lang="ru-RU" dirty="0" smtClean="0"/>
              <a:t>; </a:t>
            </a:r>
            <a:r>
              <a:rPr lang="ru-RU" dirty="0" err="1" smtClean="0"/>
              <a:t>жүйеге</a:t>
            </a:r>
            <a:r>
              <a:rPr lang="ru-RU" dirty="0" smtClean="0"/>
              <a:t> </a:t>
            </a:r>
            <a:r>
              <a:rPr lang="ru-RU" dirty="0" err="1" smtClean="0"/>
              <a:t>оның</a:t>
            </a:r>
            <a:r>
              <a:rPr lang="ru-RU" dirty="0" smtClean="0"/>
              <a:t> </a:t>
            </a:r>
            <a:r>
              <a:rPr lang="ru-RU" dirty="0" err="1" smtClean="0"/>
              <a:t>жұмыс</a:t>
            </a:r>
            <a:r>
              <a:rPr lang="ru-RU" dirty="0" smtClean="0"/>
              <a:t> </a:t>
            </a:r>
            <a:r>
              <a:rPr lang="ru-RU" dirty="0" err="1" smtClean="0"/>
              <a:t>істеуі</a:t>
            </a:r>
            <a:r>
              <a:rPr lang="ru-RU" dirty="0" smtClean="0"/>
              <a:t> </a:t>
            </a:r>
            <a:r>
              <a:rPr lang="ru-RU" dirty="0" err="1" smtClean="0"/>
              <a:t>кезінде</a:t>
            </a:r>
            <a:r>
              <a:rPr lang="ru-RU" dirty="0" smtClean="0"/>
              <a:t> </a:t>
            </a:r>
            <a:r>
              <a:rPr lang="ru-RU" dirty="0" err="1" smtClean="0"/>
              <a:t>енетін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жүйеден</a:t>
            </a:r>
            <a:r>
              <a:rPr lang="ru-RU" dirty="0" smtClean="0"/>
              <a:t> </a:t>
            </a:r>
            <a:r>
              <a:rPr lang="ru-RU" dirty="0" err="1" smtClean="0"/>
              <a:t>жауап</a:t>
            </a:r>
            <a:r>
              <a:rPr lang="ru-RU" dirty="0" smtClean="0"/>
              <a:t> </a:t>
            </a:r>
            <a:r>
              <a:rPr lang="ru-RU" dirty="0" err="1" smtClean="0"/>
              <a:t>беруді</a:t>
            </a:r>
            <a:r>
              <a:rPr lang="ru-RU" dirty="0" smtClean="0"/>
              <a:t> </a:t>
            </a:r>
            <a:r>
              <a:rPr lang="ru-RU" dirty="0" err="1" smtClean="0"/>
              <a:t>талап</a:t>
            </a:r>
            <a:r>
              <a:rPr lang="ru-RU" dirty="0" smtClean="0"/>
              <a:t> </a:t>
            </a:r>
            <a:r>
              <a:rPr lang="ru-RU" dirty="0" err="1" smtClean="0"/>
              <a:t>ететін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шешім</a:t>
            </a:r>
            <a:r>
              <a:rPr lang="ru-RU" dirty="0" smtClean="0"/>
              <a:t> </a:t>
            </a:r>
            <a:r>
              <a:rPr lang="ru-RU" dirty="0" err="1" smtClean="0"/>
              <a:t>қабылдау</a:t>
            </a:r>
            <a:r>
              <a:rPr lang="ru-RU" dirty="0" smtClean="0"/>
              <a:t> </a:t>
            </a:r>
            <a:r>
              <a:rPr lang="ru-RU" dirty="0" err="1" smtClean="0"/>
              <a:t>алгоритміне</a:t>
            </a:r>
            <a:r>
              <a:rPr lang="ru-RU" dirty="0" smtClean="0"/>
              <a:t> </a:t>
            </a:r>
            <a:r>
              <a:rPr lang="ru-RU" dirty="0" err="1" smtClean="0"/>
              <a:t>әсер</a:t>
            </a:r>
            <a:r>
              <a:rPr lang="ru-RU" dirty="0" smtClean="0"/>
              <a:t> </a:t>
            </a:r>
            <a:r>
              <a:rPr lang="ru-RU" dirty="0" err="1" smtClean="0"/>
              <a:t>ететін</a:t>
            </a:r>
            <a:r>
              <a:rPr lang="ru-RU" dirty="0" smtClean="0"/>
              <a:t> </a:t>
            </a:r>
            <a:r>
              <a:rPr lang="ru-RU" dirty="0" err="1" smtClean="0"/>
              <a:t>ағымдағы</a:t>
            </a:r>
            <a:r>
              <a:rPr lang="ru-RU" dirty="0" smtClean="0"/>
              <a:t> </a:t>
            </a:r>
            <a:r>
              <a:rPr lang="ru-RU" dirty="0" err="1" smtClean="0"/>
              <a:t>ақпарат</a:t>
            </a:r>
            <a:r>
              <a:rPr lang="ru-RU" dirty="0" smtClean="0"/>
              <a:t> (</a:t>
            </a:r>
            <a:r>
              <a:rPr lang="ru-RU" dirty="0" err="1" smtClean="0"/>
              <a:t>операциялық</a:t>
            </a:r>
            <a:r>
              <a:rPr lang="ru-RU" dirty="0" smtClean="0"/>
              <a:t> </a:t>
            </a:r>
            <a:r>
              <a:rPr lang="ru-RU" dirty="0" err="1" smtClean="0"/>
              <a:t>ақпарат</a:t>
            </a:r>
            <a:r>
              <a:rPr lang="ru-RU" dirty="0" smtClean="0"/>
              <a:t>); </a:t>
            </a:r>
            <a:r>
              <a:rPr lang="ru-RU" dirty="0" err="1" smtClean="0"/>
              <a:t>жүйенің</a:t>
            </a:r>
            <a:r>
              <a:rPr lang="ru-RU" dirty="0" smtClean="0"/>
              <a:t> </a:t>
            </a:r>
            <a:r>
              <a:rPr lang="ru-RU" dirty="0" err="1" smtClean="0"/>
              <a:t>жұмыс</a:t>
            </a:r>
            <a:r>
              <a:rPr lang="ru-RU" dirty="0" smtClean="0"/>
              <a:t> </a:t>
            </a:r>
            <a:r>
              <a:rPr lang="ru-RU" dirty="0" err="1" smtClean="0"/>
              <a:t>істеуіне</a:t>
            </a:r>
            <a:r>
              <a:rPr lang="ru-RU" dirty="0" smtClean="0"/>
              <a:t> </a:t>
            </a:r>
            <a:r>
              <a:rPr lang="ru-RU" dirty="0" err="1" smtClean="0"/>
              <a:t>қажетті</a:t>
            </a:r>
            <a:r>
              <a:rPr lang="ru-RU" dirty="0" smtClean="0"/>
              <a:t> </a:t>
            </a:r>
            <a:r>
              <a:rPr lang="ru-RU" dirty="0" err="1" smtClean="0"/>
              <a:t>бухгалтерлік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мұрағаттық</a:t>
            </a:r>
            <a:r>
              <a:rPr lang="ru-RU" dirty="0" smtClean="0"/>
              <a:t> </a:t>
            </a:r>
            <a:r>
              <a:rPr lang="ru-RU" dirty="0" err="1" smtClean="0"/>
              <a:t>мәліметтер</a:t>
            </a:r>
            <a:r>
              <a:rPr lang="ru-RU" dirty="0" smtClean="0"/>
              <a:t>. </a:t>
            </a:r>
          </a:p>
          <a:p>
            <a:r>
              <a:rPr lang="ru-RU" dirty="0" err="1" smtClean="0"/>
              <a:t>Ақпараттық</a:t>
            </a:r>
            <a:r>
              <a:rPr lang="ru-RU" dirty="0" smtClean="0"/>
              <a:t> </a:t>
            </a:r>
            <a:r>
              <a:rPr lang="ru-RU" dirty="0" err="1" smtClean="0"/>
              <a:t>ішкі</a:t>
            </a:r>
            <a:r>
              <a:rPr lang="ru-RU" dirty="0" smtClean="0"/>
              <a:t> </a:t>
            </a:r>
            <a:r>
              <a:rPr lang="ru-RU" dirty="0" err="1" smtClean="0"/>
              <a:t>жүйемен</a:t>
            </a:r>
            <a:r>
              <a:rPr lang="ru-RU" dirty="0" smtClean="0"/>
              <a:t> </a:t>
            </a:r>
            <a:r>
              <a:rPr lang="ru-RU" dirty="0" err="1" smtClean="0"/>
              <a:t>өңделетін</a:t>
            </a:r>
            <a:r>
              <a:rPr lang="ru-RU" dirty="0" smtClean="0"/>
              <a:t> </a:t>
            </a:r>
            <a:r>
              <a:rPr lang="ru-RU" dirty="0" err="1" smtClean="0"/>
              <a:t>деректердің</a:t>
            </a:r>
            <a:r>
              <a:rPr lang="ru-RU" dirty="0" smtClean="0"/>
              <a:t> </a:t>
            </a:r>
            <a:r>
              <a:rPr lang="ru-RU" dirty="0" err="1" smtClean="0"/>
              <a:t>көлемі</a:t>
            </a:r>
            <a:r>
              <a:rPr lang="ru-RU" dirty="0" smtClean="0"/>
              <a:t> мен </a:t>
            </a:r>
            <a:r>
              <a:rPr lang="ru-RU" dirty="0" err="1" smtClean="0"/>
              <a:t>мазмұны</a:t>
            </a:r>
            <a:r>
              <a:rPr lang="ru-RU" dirty="0" smtClean="0"/>
              <a:t> </a:t>
            </a:r>
            <a:r>
              <a:rPr lang="ru-RU" dirty="0" err="1" smtClean="0"/>
              <a:t>басқару</a:t>
            </a:r>
            <a:r>
              <a:rPr lang="ru-RU" dirty="0" smtClean="0"/>
              <a:t> </a:t>
            </a:r>
            <a:r>
              <a:rPr lang="ru-RU" dirty="0" err="1" smtClean="0"/>
              <a:t>объектісінің</a:t>
            </a:r>
            <a:r>
              <a:rPr lang="ru-RU" dirty="0" smtClean="0"/>
              <a:t> </a:t>
            </a:r>
            <a:r>
              <a:rPr lang="ru-RU" dirty="0" err="1" smtClean="0"/>
              <a:t>масштабына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онда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жатқан</a:t>
            </a:r>
            <a:r>
              <a:rPr lang="ru-RU" dirty="0" smtClean="0"/>
              <a:t> </a:t>
            </a:r>
            <a:r>
              <a:rPr lang="ru-RU" dirty="0" err="1" smtClean="0"/>
              <a:t>процестердің</a:t>
            </a:r>
            <a:r>
              <a:rPr lang="ru-RU" dirty="0" smtClean="0"/>
              <a:t> </a:t>
            </a:r>
            <a:r>
              <a:rPr lang="ru-RU" dirty="0" err="1" smtClean="0"/>
              <a:t>күрделілігіне</a:t>
            </a:r>
            <a:r>
              <a:rPr lang="ru-RU" dirty="0" smtClean="0"/>
              <a:t> </a:t>
            </a:r>
            <a:r>
              <a:rPr lang="ru-RU" dirty="0" err="1" smtClean="0"/>
              <a:t>байланысты</a:t>
            </a:r>
            <a:r>
              <a:rPr lang="ru-RU" dirty="0" smtClean="0"/>
              <a:t>. </a:t>
            </a:r>
            <a:r>
              <a:rPr lang="ru-RU" dirty="0" err="1" smtClean="0"/>
              <a:t>Ақпараттық</a:t>
            </a:r>
            <a:r>
              <a:rPr lang="ru-RU" dirty="0" smtClean="0"/>
              <a:t> </a:t>
            </a:r>
            <a:r>
              <a:rPr lang="ru-RU" dirty="0" err="1" smtClean="0"/>
              <a:t>қамтамасыз</a:t>
            </a:r>
            <a:r>
              <a:rPr lang="ru-RU" dirty="0" smtClean="0"/>
              <a:t> </a:t>
            </a:r>
            <a:r>
              <a:rPr lang="ru-RU" dirty="0" err="1" smtClean="0"/>
              <a:t>етудің</a:t>
            </a:r>
            <a:r>
              <a:rPr lang="ru-RU" dirty="0" smtClean="0"/>
              <a:t> </a:t>
            </a:r>
            <a:r>
              <a:rPr lang="ru-RU" dirty="0" err="1" smtClean="0"/>
              <a:t>ішкі</a:t>
            </a:r>
            <a:r>
              <a:rPr lang="ru-RU" dirty="0" smtClean="0"/>
              <a:t> </a:t>
            </a:r>
            <a:r>
              <a:rPr lang="ru-RU" dirty="0" err="1" smtClean="0"/>
              <a:t>жүйесі</a:t>
            </a:r>
            <a:r>
              <a:rPr lang="ru-RU" dirty="0" smtClean="0"/>
              <a:t> </a:t>
            </a:r>
            <a:r>
              <a:rPr lang="ru-RU" dirty="0" err="1" smtClean="0"/>
              <a:t>икемділікке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басқару</a:t>
            </a:r>
            <a:r>
              <a:rPr lang="ru-RU" dirty="0" smtClean="0"/>
              <a:t> </a:t>
            </a:r>
            <a:r>
              <a:rPr lang="ru-RU" dirty="0" err="1" smtClean="0"/>
              <a:t>жүйесінің</a:t>
            </a:r>
            <a:r>
              <a:rPr lang="ru-RU" dirty="0" smtClean="0"/>
              <a:t> </a:t>
            </a:r>
            <a:r>
              <a:rPr lang="ru-RU" dirty="0" err="1" smtClean="0"/>
              <a:t>талаптарына</a:t>
            </a:r>
            <a:r>
              <a:rPr lang="ru-RU" dirty="0" smtClean="0"/>
              <a:t> </a:t>
            </a:r>
            <a:r>
              <a:rPr lang="ru-RU" dirty="0" err="1" smtClean="0"/>
              <a:t>сәйкес</a:t>
            </a:r>
            <a:r>
              <a:rPr lang="ru-RU" dirty="0" smtClean="0"/>
              <a:t> </a:t>
            </a:r>
            <a:r>
              <a:rPr lang="ru-RU" dirty="0" err="1" smtClean="0"/>
              <a:t>ақпарат</a:t>
            </a:r>
            <a:r>
              <a:rPr lang="ru-RU" dirty="0" smtClean="0"/>
              <a:t> </a:t>
            </a:r>
            <a:r>
              <a:rPr lang="ru-RU" dirty="0" err="1" smtClean="0"/>
              <a:t>ағындарын</a:t>
            </a:r>
            <a:r>
              <a:rPr lang="ru-RU" dirty="0" smtClean="0"/>
              <a:t> </a:t>
            </a:r>
            <a:r>
              <a:rPr lang="ru-RU" dirty="0" err="1" smtClean="0"/>
              <a:t>қайта</a:t>
            </a:r>
            <a:r>
              <a:rPr lang="ru-RU" dirty="0" smtClean="0"/>
              <a:t> </a:t>
            </a:r>
            <a:r>
              <a:rPr lang="ru-RU" dirty="0" err="1" smtClean="0"/>
              <a:t>реттеу</a:t>
            </a:r>
            <a:r>
              <a:rPr lang="ru-RU" dirty="0" smtClean="0"/>
              <a:t> </a:t>
            </a:r>
            <a:r>
              <a:rPr lang="ru-RU" dirty="0" err="1" smtClean="0"/>
              <a:t>мүмкіндігіне</a:t>
            </a:r>
            <a:r>
              <a:rPr lang="ru-RU" dirty="0" smtClean="0"/>
              <a:t> </a:t>
            </a:r>
            <a:r>
              <a:rPr lang="ru-RU" dirty="0" err="1" smtClean="0"/>
              <a:t>ие</a:t>
            </a:r>
            <a:r>
              <a:rPr lang="ru-RU" dirty="0" smtClean="0"/>
              <a:t> </a:t>
            </a:r>
            <a:r>
              <a:rPr lang="ru-RU" dirty="0" err="1" smtClean="0"/>
              <a:t>болуы</a:t>
            </a:r>
            <a:r>
              <a:rPr lang="ru-RU" dirty="0" smtClean="0"/>
              <a:t> </a:t>
            </a:r>
            <a:r>
              <a:rPr lang="ru-RU" dirty="0" err="1" smtClean="0"/>
              <a:t>керек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5399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352927"/>
            <a:ext cx="10648392" cy="5688436"/>
          </a:xfrm>
        </p:spPr>
        <p:txBody>
          <a:bodyPr/>
          <a:lstStyle/>
          <a:p>
            <a:r>
              <a:rPr lang="ru-RU" dirty="0" err="1"/>
              <a:t>Ұйымдастыру</a:t>
            </a:r>
            <a:r>
              <a:rPr lang="ru-RU" dirty="0"/>
              <a:t> </a:t>
            </a:r>
            <a:r>
              <a:rPr lang="ru-RU" dirty="0" err="1"/>
              <a:t>мәселелерін</a:t>
            </a:r>
            <a:r>
              <a:rPr lang="ru-RU" dirty="0"/>
              <a:t> </a:t>
            </a:r>
            <a:r>
              <a:rPr lang="ru-RU" dirty="0" err="1"/>
              <a:t>шешуге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ақпарат</a:t>
            </a:r>
            <a:r>
              <a:rPr lang="ru-RU" dirty="0"/>
              <a:t> пен </a:t>
            </a:r>
            <a:r>
              <a:rPr lang="ru-RU" dirty="0" err="1"/>
              <a:t>жедел</a:t>
            </a:r>
            <a:r>
              <a:rPr lang="ru-RU" dirty="0"/>
              <a:t> </a:t>
            </a:r>
            <a:r>
              <a:rPr lang="ru-RU" dirty="0" err="1"/>
              <a:t>басқаруға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ақпарат</a:t>
            </a:r>
            <a:r>
              <a:rPr lang="ru-RU" dirty="0"/>
              <a:t> </a:t>
            </a:r>
            <a:r>
              <a:rPr lang="ru-RU" dirty="0" err="1"/>
              <a:t>арасында</a:t>
            </a:r>
            <a:r>
              <a:rPr lang="ru-RU" dirty="0"/>
              <a:t> </a:t>
            </a:r>
            <a:r>
              <a:rPr lang="ru-RU" dirty="0" err="1"/>
              <a:t>айырмашылық</a:t>
            </a:r>
            <a:r>
              <a:rPr lang="ru-RU" dirty="0"/>
              <a:t> бар. </a:t>
            </a:r>
            <a:r>
              <a:rPr lang="ru-RU" dirty="0" err="1"/>
              <a:t>Себебі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есептер</a:t>
            </a:r>
            <a:r>
              <a:rPr lang="ru-RU" dirty="0"/>
              <a:t> </a:t>
            </a:r>
            <a:r>
              <a:rPr lang="ru-RU" dirty="0" err="1"/>
              <a:t>бір-бірінен</a:t>
            </a:r>
            <a:r>
              <a:rPr lang="ru-RU" dirty="0"/>
              <a:t> </a:t>
            </a:r>
            <a:r>
              <a:rPr lang="ru-RU" dirty="0" err="1"/>
              <a:t>кіріс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шығыс</a:t>
            </a:r>
            <a:r>
              <a:rPr lang="ru-RU" dirty="0"/>
              <a:t> </a:t>
            </a:r>
            <a:r>
              <a:rPr lang="ru-RU" dirty="0" err="1"/>
              <a:t>ақпараттың</a:t>
            </a:r>
            <a:r>
              <a:rPr lang="ru-RU" dirty="0"/>
              <a:t> </a:t>
            </a:r>
            <a:r>
              <a:rPr lang="ru-RU" dirty="0" err="1"/>
              <a:t>түрі</a:t>
            </a:r>
            <a:r>
              <a:rPr lang="ru-RU" dirty="0"/>
              <a:t> мен </a:t>
            </a:r>
            <a:r>
              <a:rPr lang="ru-RU" dirty="0" err="1"/>
              <a:t>мазмұны</a:t>
            </a:r>
            <a:r>
              <a:rPr lang="ru-RU" dirty="0"/>
              <a:t>, </a:t>
            </a:r>
            <a:r>
              <a:rPr lang="ru-RU" dirty="0" err="1"/>
              <a:t>шешу</a:t>
            </a:r>
            <a:r>
              <a:rPr lang="ru-RU" dirty="0"/>
              <a:t> </a:t>
            </a:r>
            <a:r>
              <a:rPr lang="ru-RU" dirty="0" err="1"/>
              <a:t>жиілігі</a:t>
            </a:r>
            <a:r>
              <a:rPr lang="ru-RU" dirty="0"/>
              <a:t> мен </a:t>
            </a:r>
            <a:r>
              <a:rPr lang="ru-RU" dirty="0" err="1"/>
              <a:t>уақыты</a:t>
            </a:r>
            <a:r>
              <a:rPr lang="ru-RU" dirty="0"/>
              <a:t>, </a:t>
            </a:r>
            <a:r>
              <a:rPr lang="ru-RU" dirty="0" err="1"/>
              <a:t>алгоритмдерді</a:t>
            </a:r>
            <a:r>
              <a:rPr lang="ru-RU" dirty="0"/>
              <a:t> </a:t>
            </a:r>
            <a:r>
              <a:rPr lang="ru-RU" dirty="0" err="1"/>
              <a:t>құру</a:t>
            </a:r>
            <a:r>
              <a:rPr lang="ru-RU" dirty="0"/>
              <a:t> </a:t>
            </a:r>
            <a:r>
              <a:rPr lang="ru-RU" dirty="0" err="1"/>
              <a:t>принциптері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ерекшеленеді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Ақпарат</a:t>
            </a:r>
            <a:r>
              <a:rPr lang="ru-RU" dirty="0" smtClean="0"/>
              <a:t> </a:t>
            </a:r>
            <a:r>
              <a:rPr lang="ru-RU" dirty="0" err="1"/>
              <a:t>көздері</a:t>
            </a:r>
            <a:r>
              <a:rPr lang="ru-RU" dirty="0"/>
              <a:t> </a:t>
            </a:r>
            <a:r>
              <a:rPr lang="ru-RU" dirty="0" err="1"/>
              <a:t>аналогтық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дискретті</a:t>
            </a:r>
            <a:r>
              <a:rPr lang="ru-RU" dirty="0"/>
              <a:t> </a:t>
            </a:r>
            <a:r>
              <a:rPr lang="ru-RU" dirty="0" err="1"/>
              <a:t>датчиктер</a:t>
            </a:r>
            <a:r>
              <a:rPr lang="ru-RU" dirty="0"/>
              <a:t>, </a:t>
            </a:r>
            <a:r>
              <a:rPr lang="ru-RU" dirty="0" err="1"/>
              <a:t>командалық</a:t>
            </a:r>
            <a:r>
              <a:rPr lang="ru-RU" dirty="0"/>
              <a:t> аппаратура (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түймелері</a:t>
            </a:r>
            <a:r>
              <a:rPr lang="ru-RU" dirty="0"/>
              <a:t>,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пернелері</a:t>
            </a:r>
            <a:r>
              <a:rPr lang="ru-RU" dirty="0"/>
              <a:t>), </a:t>
            </a:r>
            <a:r>
              <a:rPr lang="ru-RU" dirty="0" err="1"/>
              <a:t>құжаттар</a:t>
            </a:r>
            <a:r>
              <a:rPr lang="ru-RU" dirty="0"/>
              <a:t>, </a:t>
            </a:r>
            <a:r>
              <a:rPr lang="ru-RU" dirty="0" err="1"/>
              <a:t>дыбыстық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жарық</a:t>
            </a:r>
            <a:r>
              <a:rPr lang="ru-RU" dirty="0"/>
              <a:t> </a:t>
            </a:r>
            <a:r>
              <a:rPr lang="ru-RU" dirty="0" err="1"/>
              <a:t>хабарламалары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процесінде</a:t>
            </a:r>
            <a:r>
              <a:rPr lang="ru-RU" dirty="0"/>
              <a:t> </a:t>
            </a:r>
            <a:r>
              <a:rPr lang="ru-RU" dirty="0" err="1"/>
              <a:t>ақпарат</a:t>
            </a:r>
            <a:r>
              <a:rPr lang="ru-RU" dirty="0"/>
              <a:t> </a:t>
            </a:r>
            <a:r>
              <a:rPr lang="ru-RU" dirty="0" err="1"/>
              <a:t>түрленеді</a:t>
            </a:r>
            <a:r>
              <a:rPr lang="ru-RU" dirty="0"/>
              <a:t> (</a:t>
            </a:r>
            <a:r>
              <a:rPr lang="ru-RU" dirty="0" err="1"/>
              <a:t>аналогтық</a:t>
            </a:r>
            <a:r>
              <a:rPr lang="ru-RU" dirty="0"/>
              <a:t>-код, код-код), </a:t>
            </a:r>
            <a:r>
              <a:rPr lang="ru-RU" dirty="0" err="1"/>
              <a:t>шифрланады</a:t>
            </a:r>
            <a:r>
              <a:rPr lang="ru-RU" dirty="0"/>
              <a:t>, </a:t>
            </a:r>
            <a:r>
              <a:rPr lang="ru-RU" dirty="0" err="1"/>
              <a:t>шифрланады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шифрдан</a:t>
            </a:r>
            <a:r>
              <a:rPr lang="ru-RU" dirty="0"/>
              <a:t> </a:t>
            </a:r>
            <a:r>
              <a:rPr lang="ru-RU" dirty="0" err="1"/>
              <a:t>тазартылады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 </a:t>
            </a:r>
            <a:r>
              <a:rPr lang="ru-RU" dirty="0" err="1"/>
              <a:t>Білім</a:t>
            </a:r>
            <a:r>
              <a:rPr lang="ru-RU" dirty="0"/>
              <a:t> беру </a:t>
            </a:r>
            <a:r>
              <a:rPr lang="ru-RU" dirty="0" err="1"/>
              <a:t>мекемесін</a:t>
            </a:r>
            <a:r>
              <a:rPr lang="ru-RU" dirty="0"/>
              <a:t> </a:t>
            </a:r>
            <a:r>
              <a:rPr lang="ru-RU" dirty="0" err="1"/>
              <a:t>ақпараттық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– </a:t>
            </a:r>
            <a:r>
              <a:rPr lang="ru-RU" dirty="0" err="1"/>
              <a:t>техникалық-экономикалық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жіктеудің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кодтаудың</a:t>
            </a:r>
            <a:r>
              <a:rPr lang="ru-RU" dirty="0"/>
              <a:t> </a:t>
            </a:r>
            <a:r>
              <a:rPr lang="ru-RU" dirty="0" err="1"/>
              <a:t>біртұтас</a:t>
            </a:r>
            <a:r>
              <a:rPr lang="ru-RU" dirty="0"/>
              <a:t> </a:t>
            </a:r>
            <a:r>
              <a:rPr lang="ru-RU" dirty="0" err="1"/>
              <a:t>жүйесінің</a:t>
            </a:r>
            <a:r>
              <a:rPr lang="ru-RU" dirty="0"/>
              <a:t>, </a:t>
            </a:r>
            <a:r>
              <a:rPr lang="ru-RU" dirty="0" err="1"/>
              <a:t>құжаттаманың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бұқаралық</a:t>
            </a:r>
            <a:r>
              <a:rPr lang="ru-RU" dirty="0"/>
              <a:t> </a:t>
            </a:r>
            <a:r>
              <a:rPr lang="ru-RU" dirty="0" err="1"/>
              <a:t>ақпараттың</a:t>
            </a:r>
            <a:r>
              <a:rPr lang="ru-RU" dirty="0"/>
              <a:t> </a:t>
            </a:r>
            <a:r>
              <a:rPr lang="ru-RU" dirty="0" err="1"/>
              <a:t>біртұтас</a:t>
            </a:r>
            <a:r>
              <a:rPr lang="ru-RU" dirty="0"/>
              <a:t> </a:t>
            </a:r>
            <a:r>
              <a:rPr lang="ru-RU" dirty="0" err="1"/>
              <a:t>жүйелерінің</a:t>
            </a:r>
            <a:r>
              <a:rPr lang="ru-RU" dirty="0"/>
              <a:t> </a:t>
            </a:r>
            <a:r>
              <a:rPr lang="ru-RU" dirty="0" err="1"/>
              <a:t>жиынтығы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ақпараттық</a:t>
            </a:r>
            <a:r>
              <a:rPr lang="ru-RU" dirty="0"/>
              <a:t> </a:t>
            </a:r>
            <a:r>
              <a:rPr lang="ru-RU" dirty="0" err="1"/>
              <a:t>жүйені</a:t>
            </a:r>
            <a:r>
              <a:rPr lang="ru-RU" dirty="0"/>
              <a:t> </a:t>
            </a:r>
            <a:r>
              <a:rPr lang="ru-RU" dirty="0" err="1"/>
              <a:t>жасау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мәселелерін</a:t>
            </a:r>
            <a:r>
              <a:rPr lang="ru-RU" dirty="0"/>
              <a:t> </a:t>
            </a:r>
            <a:r>
              <a:rPr lang="ru-RU" dirty="0" err="1"/>
              <a:t>шешуге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мәліметтердің</a:t>
            </a:r>
            <a:r>
              <a:rPr lang="ru-RU" dirty="0"/>
              <a:t> </a:t>
            </a:r>
            <a:r>
              <a:rPr lang="ru-RU" dirty="0" err="1"/>
              <a:t>құрамы</a:t>
            </a:r>
            <a:r>
              <a:rPr lang="ru-RU" dirty="0"/>
              <a:t> </a:t>
            </a:r>
            <a:r>
              <a:rPr lang="ru-RU" dirty="0" err="1"/>
              <a:t>анықталады</a:t>
            </a:r>
            <a:r>
              <a:rPr lang="ru-RU" dirty="0"/>
              <a:t>: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ұсынуды</a:t>
            </a:r>
            <a:r>
              <a:rPr lang="ru-RU" dirty="0"/>
              <a:t> </a:t>
            </a:r>
            <a:r>
              <a:rPr lang="ru-RU" dirty="0" err="1"/>
              <a:t>рәсімдейді</a:t>
            </a:r>
            <a:r>
              <a:rPr lang="ru-RU" dirty="0"/>
              <a:t>; </a:t>
            </a:r>
            <a:r>
              <a:rPr lang="ru-RU" dirty="0" err="1"/>
              <a:t>кіріс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шығыс</a:t>
            </a:r>
            <a:r>
              <a:rPr lang="ru-RU" dirty="0"/>
              <a:t> </a:t>
            </a:r>
            <a:r>
              <a:rPr lang="ru-RU" dirty="0" err="1"/>
              <a:t>құжаттамасын</a:t>
            </a:r>
            <a:r>
              <a:rPr lang="ru-RU" dirty="0"/>
              <a:t> </a:t>
            </a:r>
            <a:r>
              <a:rPr lang="ru-RU" dirty="0" err="1"/>
              <a:t>біріздендіру</a:t>
            </a:r>
            <a:r>
              <a:rPr lang="ru-RU" dirty="0"/>
              <a:t>;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қозғалысы</a:t>
            </a:r>
            <a:r>
              <a:rPr lang="ru-RU" dirty="0"/>
              <a:t> мен </a:t>
            </a:r>
            <a:r>
              <a:rPr lang="ru-RU" dirty="0" err="1"/>
              <a:t>өңдеуінің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кезеңдерінде</a:t>
            </a:r>
            <a:r>
              <a:rPr lang="ru-RU" dirty="0"/>
              <a:t> беру </a:t>
            </a:r>
            <a:r>
              <a:rPr lang="ru-RU" dirty="0" err="1"/>
              <a:t>жолдарын</a:t>
            </a:r>
            <a:r>
              <a:rPr lang="ru-RU" dirty="0"/>
              <a:t> </a:t>
            </a:r>
            <a:r>
              <a:rPr lang="ru-RU" dirty="0" err="1"/>
              <a:t>анықтау</a:t>
            </a:r>
            <a:r>
              <a:rPr lang="ru-RU" dirty="0"/>
              <a:t>; </a:t>
            </a:r>
            <a:r>
              <a:rPr lang="ru-RU" dirty="0" err="1"/>
              <a:t>сақтау</a:t>
            </a:r>
            <a:r>
              <a:rPr lang="ru-RU" dirty="0"/>
              <a:t> </a:t>
            </a:r>
            <a:r>
              <a:rPr lang="ru-RU" dirty="0" err="1"/>
              <a:t>құралдарын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;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компьютерлік</a:t>
            </a:r>
            <a:r>
              <a:rPr lang="ru-RU" dirty="0"/>
              <a:t> </a:t>
            </a:r>
            <a:r>
              <a:rPr lang="ru-RU" dirty="0" err="1"/>
              <a:t>тасымалдағышта</a:t>
            </a:r>
            <a:r>
              <a:rPr lang="ru-RU" dirty="0"/>
              <a:t> </a:t>
            </a:r>
            <a:r>
              <a:rPr lang="ru-RU" dirty="0" err="1"/>
              <a:t>орналастырудың</a:t>
            </a:r>
            <a:r>
              <a:rPr lang="ru-RU" dirty="0"/>
              <a:t> </a:t>
            </a:r>
            <a:r>
              <a:rPr lang="ru-RU" dirty="0" err="1"/>
              <a:t>мазмұны</a:t>
            </a:r>
            <a:r>
              <a:rPr lang="ru-RU" dirty="0"/>
              <a:t> мен </a:t>
            </a:r>
            <a:r>
              <a:rPr lang="ru-RU" dirty="0" err="1"/>
              <a:t>тәртібі</a:t>
            </a:r>
            <a:r>
              <a:rPr lang="ru-RU" dirty="0"/>
              <a:t> </a:t>
            </a:r>
            <a:r>
              <a:rPr lang="ru-RU" dirty="0" err="1"/>
              <a:t>анықталады</a:t>
            </a:r>
            <a:r>
              <a:rPr lang="ru-RU" dirty="0"/>
              <a:t>;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сақтаудың</a:t>
            </a:r>
            <a:r>
              <a:rPr lang="ru-RU" dirty="0"/>
              <a:t> </a:t>
            </a:r>
            <a:r>
              <a:rPr lang="ru-RU" dirty="0" err="1"/>
              <a:t>түрлері</a:t>
            </a:r>
            <a:r>
              <a:rPr lang="ru-RU" dirty="0"/>
              <a:t> мен </a:t>
            </a:r>
            <a:r>
              <a:rPr lang="ru-RU" dirty="0" err="1"/>
              <a:t>көлемін</a:t>
            </a:r>
            <a:r>
              <a:rPr lang="ru-RU" dirty="0"/>
              <a:t>, </a:t>
            </a:r>
            <a:r>
              <a:rPr lang="ru-RU" dirty="0" err="1"/>
              <a:t>сондай-ақ</a:t>
            </a:r>
            <a:r>
              <a:rPr lang="ru-RU" dirty="0"/>
              <a:t> </a:t>
            </a:r>
            <a:r>
              <a:rPr lang="ru-RU" dirty="0" err="1"/>
              <a:t>деректер</a:t>
            </a:r>
            <a:r>
              <a:rPr lang="ru-RU" dirty="0"/>
              <a:t> </a:t>
            </a:r>
            <a:r>
              <a:rPr lang="ru-RU" dirty="0" err="1"/>
              <a:t>массивтерін</a:t>
            </a:r>
            <a:r>
              <a:rPr lang="ru-RU" dirty="0"/>
              <a:t> </a:t>
            </a:r>
            <a:r>
              <a:rPr lang="ru-RU" dirty="0" err="1"/>
              <a:t>сақтау</a:t>
            </a:r>
            <a:r>
              <a:rPr lang="ru-RU" dirty="0"/>
              <a:t>, </a:t>
            </a:r>
            <a:r>
              <a:rPr lang="ru-RU" dirty="0" err="1"/>
              <a:t>іздеу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өзгерту</a:t>
            </a:r>
            <a:r>
              <a:rPr lang="ru-RU" dirty="0"/>
              <a:t> </a:t>
            </a:r>
            <a:r>
              <a:rPr lang="ru-RU" dirty="0" err="1"/>
              <a:t>әдістерін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әдістерін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; </a:t>
            </a:r>
            <a:r>
              <a:rPr lang="ru-RU" dirty="0" err="1"/>
              <a:t>жіктеу</a:t>
            </a:r>
            <a:r>
              <a:rPr lang="ru-RU" dirty="0"/>
              <a:t> </a:t>
            </a:r>
            <a:r>
              <a:rPr lang="ru-RU" dirty="0" err="1"/>
              <a:t>әдістерін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көрсеткіштер</a:t>
            </a:r>
            <a:r>
              <a:rPr lang="ru-RU" dirty="0"/>
              <a:t> </a:t>
            </a:r>
            <a:r>
              <a:rPr lang="ru-RU" dirty="0" err="1"/>
              <a:t>атауларының</a:t>
            </a:r>
            <a:r>
              <a:rPr lang="ru-RU" dirty="0"/>
              <a:t> </a:t>
            </a:r>
            <a:r>
              <a:rPr lang="ru-RU" dirty="0" err="1"/>
              <a:t>сөздіктерін</a:t>
            </a:r>
            <a:r>
              <a:rPr lang="ru-RU" dirty="0"/>
              <a:t> </a:t>
            </a:r>
            <a:r>
              <a:rPr lang="ru-RU" dirty="0" err="1"/>
              <a:t>әзірлеу</a:t>
            </a:r>
            <a:r>
              <a:rPr lang="ru-RU" dirty="0"/>
              <a:t>; </a:t>
            </a:r>
            <a:r>
              <a:rPr lang="ru-RU" dirty="0" err="1"/>
              <a:t>тапсырмалар</a:t>
            </a:r>
            <a:r>
              <a:rPr lang="ru-RU" dirty="0"/>
              <a:t> </a:t>
            </a:r>
            <a:r>
              <a:rPr lang="ru-RU" dirty="0" err="1"/>
              <a:t>арасындағы</a:t>
            </a:r>
            <a:r>
              <a:rPr lang="ru-RU" dirty="0"/>
              <a:t> </a:t>
            </a:r>
            <a:r>
              <a:rPr lang="ru-RU" dirty="0" err="1"/>
              <a:t>ақпараттық</a:t>
            </a:r>
            <a:r>
              <a:rPr lang="ru-RU" dirty="0"/>
              <a:t> </a:t>
            </a:r>
            <a:r>
              <a:rPr lang="ru-RU" dirty="0" err="1"/>
              <a:t>байланыстарды</a:t>
            </a:r>
            <a:r>
              <a:rPr lang="ru-RU" dirty="0"/>
              <a:t>,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жүйесінің</a:t>
            </a:r>
            <a:r>
              <a:rPr lang="ru-RU" dirty="0"/>
              <a:t> </a:t>
            </a:r>
            <a:r>
              <a:rPr lang="ru-RU" dirty="0" err="1"/>
              <a:t>деректерімен</a:t>
            </a:r>
            <a:r>
              <a:rPr lang="ru-RU" dirty="0"/>
              <a:t> </a:t>
            </a:r>
            <a:r>
              <a:rPr lang="ru-RU" dirty="0" err="1"/>
              <a:t>өзара</a:t>
            </a:r>
            <a:r>
              <a:rPr lang="ru-RU" dirty="0"/>
              <a:t> </a:t>
            </a:r>
            <a:r>
              <a:rPr lang="ru-RU" dirty="0" err="1"/>
              <a:t>алмасуды</a:t>
            </a:r>
            <a:r>
              <a:rPr lang="ru-RU" dirty="0"/>
              <a:t>, </a:t>
            </a:r>
            <a:r>
              <a:rPr lang="ru-RU" dirty="0" err="1"/>
              <a:t>деректер</a:t>
            </a:r>
            <a:r>
              <a:rPr lang="ru-RU" dirty="0"/>
              <a:t> </a:t>
            </a:r>
            <a:r>
              <a:rPr lang="ru-RU" dirty="0" err="1"/>
              <a:t>банкінің</a:t>
            </a:r>
            <a:r>
              <a:rPr lang="ru-RU" dirty="0"/>
              <a:t> </a:t>
            </a:r>
            <a:r>
              <a:rPr lang="ru-RU" dirty="0" err="1"/>
              <a:t>құрамы</a:t>
            </a:r>
            <a:r>
              <a:rPr lang="ru-RU" dirty="0"/>
              <a:t> мен </a:t>
            </a:r>
            <a:r>
              <a:rPr lang="ru-RU" dirty="0" err="1"/>
              <a:t>құрылымын</a:t>
            </a:r>
            <a:r>
              <a:rPr lang="ru-RU" dirty="0"/>
              <a:t> </a:t>
            </a:r>
            <a:r>
              <a:rPr lang="ru-RU" dirty="0" err="1"/>
              <a:t>реттейді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738034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352927"/>
            <a:ext cx="10648392" cy="5688436"/>
          </a:xfrm>
        </p:spPr>
        <p:txBody>
          <a:bodyPr/>
          <a:lstStyle/>
          <a:p>
            <a:r>
              <a:rPr lang="ru-RU" dirty="0" err="1"/>
              <a:t>Ұйымдастыру</a:t>
            </a:r>
            <a:r>
              <a:rPr lang="ru-RU" dirty="0"/>
              <a:t> </a:t>
            </a:r>
            <a:r>
              <a:rPr lang="ru-RU" dirty="0" err="1"/>
              <a:t>мәселелерін</a:t>
            </a:r>
            <a:r>
              <a:rPr lang="ru-RU" dirty="0"/>
              <a:t> </a:t>
            </a:r>
            <a:r>
              <a:rPr lang="ru-RU" dirty="0" err="1"/>
              <a:t>шешуге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ақпарат</a:t>
            </a:r>
            <a:r>
              <a:rPr lang="ru-RU" dirty="0"/>
              <a:t> пен </a:t>
            </a:r>
            <a:r>
              <a:rPr lang="ru-RU" dirty="0" err="1"/>
              <a:t>жедел</a:t>
            </a:r>
            <a:r>
              <a:rPr lang="ru-RU" dirty="0"/>
              <a:t> </a:t>
            </a:r>
            <a:r>
              <a:rPr lang="ru-RU" dirty="0" err="1"/>
              <a:t>басқаруға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ақпарат</a:t>
            </a:r>
            <a:r>
              <a:rPr lang="ru-RU" dirty="0"/>
              <a:t> </a:t>
            </a:r>
            <a:r>
              <a:rPr lang="ru-RU" dirty="0" err="1"/>
              <a:t>арасында</a:t>
            </a:r>
            <a:r>
              <a:rPr lang="ru-RU" dirty="0"/>
              <a:t> </a:t>
            </a:r>
            <a:r>
              <a:rPr lang="ru-RU" dirty="0" err="1"/>
              <a:t>айырмашылық</a:t>
            </a:r>
            <a:r>
              <a:rPr lang="ru-RU" dirty="0"/>
              <a:t> бар. </a:t>
            </a:r>
            <a:r>
              <a:rPr lang="ru-RU" dirty="0" err="1"/>
              <a:t>Себебі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есептер</a:t>
            </a:r>
            <a:r>
              <a:rPr lang="ru-RU" dirty="0"/>
              <a:t> </a:t>
            </a:r>
            <a:r>
              <a:rPr lang="ru-RU" dirty="0" err="1"/>
              <a:t>бір-бірінен</a:t>
            </a:r>
            <a:r>
              <a:rPr lang="ru-RU" dirty="0"/>
              <a:t> </a:t>
            </a:r>
            <a:r>
              <a:rPr lang="ru-RU" dirty="0" err="1"/>
              <a:t>кіріс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шығыс</a:t>
            </a:r>
            <a:r>
              <a:rPr lang="ru-RU" dirty="0"/>
              <a:t> </a:t>
            </a:r>
            <a:r>
              <a:rPr lang="ru-RU" dirty="0" err="1"/>
              <a:t>ақпараттың</a:t>
            </a:r>
            <a:r>
              <a:rPr lang="ru-RU" dirty="0"/>
              <a:t> </a:t>
            </a:r>
            <a:r>
              <a:rPr lang="ru-RU" dirty="0" err="1"/>
              <a:t>түрі</a:t>
            </a:r>
            <a:r>
              <a:rPr lang="ru-RU" dirty="0"/>
              <a:t> мен </a:t>
            </a:r>
            <a:r>
              <a:rPr lang="ru-RU" dirty="0" err="1"/>
              <a:t>мазмұны</a:t>
            </a:r>
            <a:r>
              <a:rPr lang="ru-RU" dirty="0"/>
              <a:t>, </a:t>
            </a:r>
            <a:r>
              <a:rPr lang="ru-RU" dirty="0" err="1"/>
              <a:t>шешу</a:t>
            </a:r>
            <a:r>
              <a:rPr lang="ru-RU" dirty="0"/>
              <a:t> </a:t>
            </a:r>
            <a:r>
              <a:rPr lang="ru-RU" dirty="0" err="1"/>
              <a:t>жиілігі</a:t>
            </a:r>
            <a:r>
              <a:rPr lang="ru-RU" dirty="0"/>
              <a:t> мен </a:t>
            </a:r>
            <a:r>
              <a:rPr lang="ru-RU" dirty="0" err="1"/>
              <a:t>уақыты</a:t>
            </a:r>
            <a:r>
              <a:rPr lang="ru-RU" dirty="0"/>
              <a:t>, </a:t>
            </a:r>
            <a:r>
              <a:rPr lang="ru-RU" dirty="0" err="1"/>
              <a:t>алгоритмдерді</a:t>
            </a:r>
            <a:r>
              <a:rPr lang="ru-RU" dirty="0"/>
              <a:t> </a:t>
            </a:r>
            <a:r>
              <a:rPr lang="ru-RU" dirty="0" err="1"/>
              <a:t>құру</a:t>
            </a:r>
            <a:r>
              <a:rPr lang="ru-RU" dirty="0"/>
              <a:t> </a:t>
            </a:r>
            <a:r>
              <a:rPr lang="ru-RU" dirty="0" err="1"/>
              <a:t>принциптері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ерекшеленеді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Ақпарат</a:t>
            </a:r>
            <a:r>
              <a:rPr lang="ru-RU" dirty="0" smtClean="0"/>
              <a:t> </a:t>
            </a:r>
            <a:r>
              <a:rPr lang="ru-RU" dirty="0" err="1"/>
              <a:t>көздері</a:t>
            </a:r>
            <a:r>
              <a:rPr lang="ru-RU" dirty="0"/>
              <a:t> </a:t>
            </a:r>
            <a:r>
              <a:rPr lang="ru-RU" dirty="0" err="1"/>
              <a:t>аналогтық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дискретті</a:t>
            </a:r>
            <a:r>
              <a:rPr lang="ru-RU" dirty="0"/>
              <a:t> </a:t>
            </a:r>
            <a:r>
              <a:rPr lang="ru-RU" dirty="0" err="1"/>
              <a:t>датчиктер</a:t>
            </a:r>
            <a:r>
              <a:rPr lang="ru-RU" dirty="0"/>
              <a:t>, </a:t>
            </a:r>
            <a:r>
              <a:rPr lang="ru-RU" dirty="0" err="1"/>
              <a:t>командалық</a:t>
            </a:r>
            <a:r>
              <a:rPr lang="ru-RU" dirty="0"/>
              <a:t> аппаратура (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түймелері</a:t>
            </a:r>
            <a:r>
              <a:rPr lang="ru-RU" dirty="0"/>
              <a:t>,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пернелері</a:t>
            </a:r>
            <a:r>
              <a:rPr lang="ru-RU" dirty="0"/>
              <a:t>), </a:t>
            </a:r>
            <a:r>
              <a:rPr lang="ru-RU" dirty="0" err="1"/>
              <a:t>құжаттар</a:t>
            </a:r>
            <a:r>
              <a:rPr lang="ru-RU" dirty="0"/>
              <a:t>, </a:t>
            </a:r>
            <a:r>
              <a:rPr lang="ru-RU" dirty="0" err="1"/>
              <a:t>дыбыстық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жарық</a:t>
            </a:r>
            <a:r>
              <a:rPr lang="ru-RU" dirty="0"/>
              <a:t> </a:t>
            </a:r>
            <a:r>
              <a:rPr lang="ru-RU" dirty="0" err="1"/>
              <a:t>хабарламалары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процесінде</a:t>
            </a:r>
            <a:r>
              <a:rPr lang="ru-RU" dirty="0"/>
              <a:t> </a:t>
            </a:r>
            <a:r>
              <a:rPr lang="ru-RU" dirty="0" err="1"/>
              <a:t>ақпарат</a:t>
            </a:r>
            <a:r>
              <a:rPr lang="ru-RU" dirty="0"/>
              <a:t> </a:t>
            </a:r>
            <a:r>
              <a:rPr lang="ru-RU" dirty="0" err="1"/>
              <a:t>түрленеді</a:t>
            </a:r>
            <a:r>
              <a:rPr lang="ru-RU" dirty="0"/>
              <a:t> (</a:t>
            </a:r>
            <a:r>
              <a:rPr lang="ru-RU" dirty="0" err="1"/>
              <a:t>аналогтық</a:t>
            </a:r>
            <a:r>
              <a:rPr lang="ru-RU" dirty="0"/>
              <a:t>-код, код-код), </a:t>
            </a:r>
            <a:r>
              <a:rPr lang="ru-RU" dirty="0" err="1"/>
              <a:t>шифрланады</a:t>
            </a:r>
            <a:r>
              <a:rPr lang="ru-RU" dirty="0"/>
              <a:t>, </a:t>
            </a:r>
            <a:r>
              <a:rPr lang="ru-RU" dirty="0" err="1"/>
              <a:t>шифрланады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шифрдан</a:t>
            </a:r>
            <a:r>
              <a:rPr lang="ru-RU" dirty="0"/>
              <a:t> </a:t>
            </a:r>
            <a:r>
              <a:rPr lang="ru-RU" dirty="0" err="1"/>
              <a:t>тазартылады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 </a:t>
            </a:r>
            <a:r>
              <a:rPr lang="ru-RU" dirty="0" err="1"/>
              <a:t>Білім</a:t>
            </a:r>
            <a:r>
              <a:rPr lang="ru-RU" dirty="0"/>
              <a:t> беру </a:t>
            </a:r>
            <a:r>
              <a:rPr lang="ru-RU" dirty="0" err="1"/>
              <a:t>мекемесін</a:t>
            </a:r>
            <a:r>
              <a:rPr lang="ru-RU" dirty="0"/>
              <a:t> </a:t>
            </a:r>
            <a:r>
              <a:rPr lang="ru-RU" dirty="0" err="1"/>
              <a:t>ақпараттық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– </a:t>
            </a:r>
            <a:r>
              <a:rPr lang="ru-RU" dirty="0" err="1"/>
              <a:t>техникалық-экономикалық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жіктеудің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кодтаудың</a:t>
            </a:r>
            <a:r>
              <a:rPr lang="ru-RU" dirty="0"/>
              <a:t> </a:t>
            </a:r>
            <a:r>
              <a:rPr lang="ru-RU" dirty="0" err="1"/>
              <a:t>біртұтас</a:t>
            </a:r>
            <a:r>
              <a:rPr lang="ru-RU" dirty="0"/>
              <a:t> </a:t>
            </a:r>
            <a:r>
              <a:rPr lang="ru-RU" dirty="0" err="1"/>
              <a:t>жүйесінің</a:t>
            </a:r>
            <a:r>
              <a:rPr lang="ru-RU" dirty="0"/>
              <a:t>, </a:t>
            </a:r>
            <a:r>
              <a:rPr lang="ru-RU" dirty="0" err="1"/>
              <a:t>құжаттаманың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бұқаралық</a:t>
            </a:r>
            <a:r>
              <a:rPr lang="ru-RU" dirty="0"/>
              <a:t> </a:t>
            </a:r>
            <a:r>
              <a:rPr lang="ru-RU" dirty="0" err="1"/>
              <a:t>ақпараттың</a:t>
            </a:r>
            <a:r>
              <a:rPr lang="ru-RU" dirty="0"/>
              <a:t> </a:t>
            </a:r>
            <a:r>
              <a:rPr lang="ru-RU" dirty="0" err="1"/>
              <a:t>біртұтас</a:t>
            </a:r>
            <a:r>
              <a:rPr lang="ru-RU" dirty="0"/>
              <a:t> </a:t>
            </a:r>
            <a:r>
              <a:rPr lang="ru-RU" dirty="0" err="1"/>
              <a:t>жүйелерінің</a:t>
            </a:r>
            <a:r>
              <a:rPr lang="ru-RU" dirty="0"/>
              <a:t> </a:t>
            </a:r>
            <a:r>
              <a:rPr lang="ru-RU" dirty="0" err="1"/>
              <a:t>жиынтығы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ақпараттық</a:t>
            </a:r>
            <a:r>
              <a:rPr lang="ru-RU" dirty="0"/>
              <a:t> </a:t>
            </a:r>
            <a:r>
              <a:rPr lang="ru-RU" dirty="0" err="1"/>
              <a:t>жүйені</a:t>
            </a:r>
            <a:r>
              <a:rPr lang="ru-RU" dirty="0"/>
              <a:t> </a:t>
            </a:r>
            <a:r>
              <a:rPr lang="ru-RU" dirty="0" err="1"/>
              <a:t>жасау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мәселелерін</a:t>
            </a:r>
            <a:r>
              <a:rPr lang="ru-RU" dirty="0"/>
              <a:t> </a:t>
            </a:r>
            <a:r>
              <a:rPr lang="ru-RU" dirty="0" err="1"/>
              <a:t>шешуге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мәліметтердің</a:t>
            </a:r>
            <a:r>
              <a:rPr lang="ru-RU" dirty="0"/>
              <a:t> </a:t>
            </a:r>
            <a:r>
              <a:rPr lang="ru-RU" dirty="0" err="1"/>
              <a:t>құрамы</a:t>
            </a:r>
            <a:r>
              <a:rPr lang="ru-RU" dirty="0"/>
              <a:t> </a:t>
            </a:r>
            <a:r>
              <a:rPr lang="ru-RU" dirty="0" err="1"/>
              <a:t>анықталады</a:t>
            </a:r>
            <a:r>
              <a:rPr lang="ru-RU" dirty="0"/>
              <a:t>: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ұсынуды</a:t>
            </a:r>
            <a:r>
              <a:rPr lang="ru-RU" dirty="0"/>
              <a:t> </a:t>
            </a:r>
            <a:r>
              <a:rPr lang="ru-RU" dirty="0" err="1"/>
              <a:t>рәсімдейді</a:t>
            </a:r>
            <a:r>
              <a:rPr lang="ru-RU" dirty="0"/>
              <a:t>; </a:t>
            </a:r>
            <a:r>
              <a:rPr lang="ru-RU" dirty="0" err="1"/>
              <a:t>кіріс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шығыс</a:t>
            </a:r>
            <a:r>
              <a:rPr lang="ru-RU" dirty="0"/>
              <a:t> </a:t>
            </a:r>
            <a:r>
              <a:rPr lang="ru-RU" dirty="0" err="1"/>
              <a:t>құжаттамасын</a:t>
            </a:r>
            <a:r>
              <a:rPr lang="ru-RU" dirty="0"/>
              <a:t> </a:t>
            </a:r>
            <a:r>
              <a:rPr lang="ru-RU" dirty="0" err="1"/>
              <a:t>біріздендіру</a:t>
            </a:r>
            <a:r>
              <a:rPr lang="ru-RU" dirty="0"/>
              <a:t>;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қозғалысы</a:t>
            </a:r>
            <a:r>
              <a:rPr lang="ru-RU" dirty="0"/>
              <a:t> мен </a:t>
            </a:r>
            <a:r>
              <a:rPr lang="ru-RU" dirty="0" err="1"/>
              <a:t>өңдеуінің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кезеңдерінде</a:t>
            </a:r>
            <a:r>
              <a:rPr lang="ru-RU" dirty="0"/>
              <a:t> беру </a:t>
            </a:r>
            <a:r>
              <a:rPr lang="ru-RU" dirty="0" err="1"/>
              <a:t>жолдарын</a:t>
            </a:r>
            <a:r>
              <a:rPr lang="ru-RU" dirty="0"/>
              <a:t> </a:t>
            </a:r>
            <a:r>
              <a:rPr lang="ru-RU" dirty="0" err="1"/>
              <a:t>анықтау</a:t>
            </a:r>
            <a:r>
              <a:rPr lang="ru-RU" dirty="0"/>
              <a:t>; </a:t>
            </a:r>
            <a:r>
              <a:rPr lang="ru-RU" dirty="0" err="1"/>
              <a:t>сақтау</a:t>
            </a:r>
            <a:r>
              <a:rPr lang="ru-RU" dirty="0"/>
              <a:t> </a:t>
            </a:r>
            <a:r>
              <a:rPr lang="ru-RU" dirty="0" err="1"/>
              <a:t>құралдарын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;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компьютерлік</a:t>
            </a:r>
            <a:r>
              <a:rPr lang="ru-RU" dirty="0"/>
              <a:t> </a:t>
            </a:r>
            <a:r>
              <a:rPr lang="ru-RU" dirty="0" err="1"/>
              <a:t>тасымалдағышта</a:t>
            </a:r>
            <a:r>
              <a:rPr lang="ru-RU" dirty="0"/>
              <a:t> </a:t>
            </a:r>
            <a:r>
              <a:rPr lang="ru-RU" dirty="0" err="1"/>
              <a:t>орналастырудың</a:t>
            </a:r>
            <a:r>
              <a:rPr lang="ru-RU" dirty="0"/>
              <a:t> </a:t>
            </a:r>
            <a:r>
              <a:rPr lang="ru-RU" dirty="0" err="1"/>
              <a:t>мазмұны</a:t>
            </a:r>
            <a:r>
              <a:rPr lang="ru-RU" dirty="0"/>
              <a:t> мен </a:t>
            </a:r>
            <a:r>
              <a:rPr lang="ru-RU" dirty="0" err="1"/>
              <a:t>тәртібі</a:t>
            </a:r>
            <a:r>
              <a:rPr lang="ru-RU" dirty="0"/>
              <a:t> </a:t>
            </a:r>
            <a:r>
              <a:rPr lang="ru-RU" dirty="0" err="1"/>
              <a:t>анықталады</a:t>
            </a:r>
            <a:r>
              <a:rPr lang="ru-RU" dirty="0"/>
              <a:t>;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сақтаудың</a:t>
            </a:r>
            <a:r>
              <a:rPr lang="ru-RU" dirty="0"/>
              <a:t> </a:t>
            </a:r>
            <a:r>
              <a:rPr lang="ru-RU" dirty="0" err="1"/>
              <a:t>түрлері</a:t>
            </a:r>
            <a:r>
              <a:rPr lang="ru-RU" dirty="0"/>
              <a:t> мен </a:t>
            </a:r>
            <a:r>
              <a:rPr lang="ru-RU" dirty="0" err="1"/>
              <a:t>көлемін</a:t>
            </a:r>
            <a:r>
              <a:rPr lang="ru-RU" dirty="0"/>
              <a:t>, </a:t>
            </a:r>
            <a:r>
              <a:rPr lang="ru-RU" dirty="0" err="1"/>
              <a:t>сондай-ақ</a:t>
            </a:r>
            <a:r>
              <a:rPr lang="ru-RU" dirty="0"/>
              <a:t> </a:t>
            </a:r>
            <a:r>
              <a:rPr lang="ru-RU" dirty="0" err="1"/>
              <a:t>деректер</a:t>
            </a:r>
            <a:r>
              <a:rPr lang="ru-RU" dirty="0"/>
              <a:t> </a:t>
            </a:r>
            <a:r>
              <a:rPr lang="ru-RU" dirty="0" err="1"/>
              <a:t>массивтерін</a:t>
            </a:r>
            <a:r>
              <a:rPr lang="ru-RU" dirty="0"/>
              <a:t> </a:t>
            </a:r>
            <a:r>
              <a:rPr lang="ru-RU" dirty="0" err="1"/>
              <a:t>сақтау</a:t>
            </a:r>
            <a:r>
              <a:rPr lang="ru-RU" dirty="0"/>
              <a:t>, </a:t>
            </a:r>
            <a:r>
              <a:rPr lang="ru-RU" dirty="0" err="1"/>
              <a:t>іздеу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өзгерту</a:t>
            </a:r>
            <a:r>
              <a:rPr lang="ru-RU" dirty="0"/>
              <a:t> </a:t>
            </a:r>
            <a:r>
              <a:rPr lang="ru-RU" dirty="0" err="1"/>
              <a:t>әдістерін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әдістерін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; </a:t>
            </a:r>
            <a:r>
              <a:rPr lang="ru-RU" dirty="0" err="1"/>
              <a:t>жіктеу</a:t>
            </a:r>
            <a:r>
              <a:rPr lang="ru-RU" dirty="0"/>
              <a:t> </a:t>
            </a:r>
            <a:r>
              <a:rPr lang="ru-RU" dirty="0" err="1"/>
              <a:t>әдістерін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көрсеткіштер</a:t>
            </a:r>
            <a:r>
              <a:rPr lang="ru-RU" dirty="0"/>
              <a:t> </a:t>
            </a:r>
            <a:r>
              <a:rPr lang="ru-RU" dirty="0" err="1"/>
              <a:t>атауларының</a:t>
            </a:r>
            <a:r>
              <a:rPr lang="ru-RU" dirty="0"/>
              <a:t> </a:t>
            </a:r>
            <a:r>
              <a:rPr lang="ru-RU" dirty="0" err="1"/>
              <a:t>сөздіктерін</a:t>
            </a:r>
            <a:r>
              <a:rPr lang="ru-RU" dirty="0"/>
              <a:t> </a:t>
            </a:r>
            <a:r>
              <a:rPr lang="ru-RU" dirty="0" err="1"/>
              <a:t>әзірлеу</a:t>
            </a:r>
            <a:r>
              <a:rPr lang="ru-RU" dirty="0"/>
              <a:t>; </a:t>
            </a:r>
            <a:r>
              <a:rPr lang="ru-RU" dirty="0" err="1"/>
              <a:t>тапсырмалар</a:t>
            </a:r>
            <a:r>
              <a:rPr lang="ru-RU" dirty="0"/>
              <a:t> </a:t>
            </a:r>
            <a:r>
              <a:rPr lang="ru-RU" dirty="0" err="1"/>
              <a:t>арасындағы</a:t>
            </a:r>
            <a:r>
              <a:rPr lang="ru-RU" dirty="0"/>
              <a:t> </a:t>
            </a:r>
            <a:r>
              <a:rPr lang="ru-RU" dirty="0" err="1"/>
              <a:t>ақпараттық</a:t>
            </a:r>
            <a:r>
              <a:rPr lang="ru-RU" dirty="0"/>
              <a:t> </a:t>
            </a:r>
            <a:r>
              <a:rPr lang="ru-RU" dirty="0" err="1"/>
              <a:t>байланыстарды</a:t>
            </a:r>
            <a:r>
              <a:rPr lang="ru-RU" dirty="0"/>
              <a:t>,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жүйесінің</a:t>
            </a:r>
            <a:r>
              <a:rPr lang="ru-RU" dirty="0"/>
              <a:t> </a:t>
            </a:r>
            <a:r>
              <a:rPr lang="ru-RU" dirty="0" err="1"/>
              <a:t>деректерімен</a:t>
            </a:r>
            <a:r>
              <a:rPr lang="ru-RU" dirty="0"/>
              <a:t> </a:t>
            </a:r>
            <a:r>
              <a:rPr lang="ru-RU" dirty="0" err="1"/>
              <a:t>өзара</a:t>
            </a:r>
            <a:r>
              <a:rPr lang="ru-RU" dirty="0"/>
              <a:t> </a:t>
            </a:r>
            <a:r>
              <a:rPr lang="ru-RU" dirty="0" err="1"/>
              <a:t>алмасуды</a:t>
            </a:r>
            <a:r>
              <a:rPr lang="ru-RU" dirty="0"/>
              <a:t>, </a:t>
            </a:r>
            <a:r>
              <a:rPr lang="ru-RU" dirty="0" err="1"/>
              <a:t>деректер</a:t>
            </a:r>
            <a:r>
              <a:rPr lang="ru-RU" dirty="0"/>
              <a:t> </a:t>
            </a:r>
            <a:r>
              <a:rPr lang="ru-RU" dirty="0" err="1"/>
              <a:t>банкінің</a:t>
            </a:r>
            <a:r>
              <a:rPr lang="ru-RU" dirty="0"/>
              <a:t> </a:t>
            </a:r>
            <a:r>
              <a:rPr lang="ru-RU" dirty="0" err="1"/>
              <a:t>құрамы</a:t>
            </a:r>
            <a:r>
              <a:rPr lang="ru-RU" dirty="0"/>
              <a:t> мен </a:t>
            </a:r>
            <a:r>
              <a:rPr lang="ru-RU" dirty="0" err="1"/>
              <a:t>құрылымын</a:t>
            </a:r>
            <a:r>
              <a:rPr lang="ru-RU" dirty="0"/>
              <a:t> </a:t>
            </a:r>
            <a:r>
              <a:rPr lang="ru-RU" dirty="0" err="1"/>
              <a:t>реттейді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38034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5536" y="373488"/>
            <a:ext cx="7447667" cy="618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6501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352927"/>
            <a:ext cx="10520055" cy="5688436"/>
          </a:xfrm>
        </p:spPr>
        <p:txBody>
          <a:bodyPr/>
          <a:lstStyle/>
          <a:p>
            <a:r>
              <a:rPr lang="ru-RU" dirty="0"/>
              <a:t>МО АБЖ-</a:t>
            </a:r>
            <a:r>
              <a:rPr lang="ru-RU" dirty="0" err="1"/>
              <a:t>нің</a:t>
            </a:r>
            <a:r>
              <a:rPr lang="ru-RU" dirty="0"/>
              <a:t> </a:t>
            </a:r>
            <a:r>
              <a:rPr lang="ru-RU" dirty="0" err="1"/>
              <a:t>математикалық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етілуі</a:t>
            </a:r>
            <a:r>
              <a:rPr lang="ru-RU" dirty="0"/>
              <a:t> –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алгоритмдер</a:t>
            </a:r>
            <a:r>
              <a:rPr lang="ru-RU" dirty="0"/>
              <a:t> мен </a:t>
            </a:r>
            <a:r>
              <a:rPr lang="ru-RU" dirty="0" err="1"/>
              <a:t>бағдарламалар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көмегімен</a:t>
            </a:r>
            <a:r>
              <a:rPr lang="ru-RU" dirty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өңдеу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асырылады</a:t>
            </a:r>
            <a:r>
              <a:rPr lang="ru-RU" dirty="0"/>
              <a:t>. </a:t>
            </a:r>
            <a:r>
              <a:rPr lang="ru-RU" dirty="0" err="1"/>
              <a:t>Осыған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математикалық</a:t>
            </a:r>
            <a:r>
              <a:rPr lang="ru-RU" dirty="0"/>
              <a:t>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алгоритмдік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бөлінеді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АО-</a:t>
            </a:r>
            <a:r>
              <a:rPr lang="ru-RU" dirty="0" err="1" smtClean="0"/>
              <a:t>ның</a:t>
            </a:r>
            <a:r>
              <a:rPr lang="ru-RU" dirty="0" smtClean="0"/>
              <a:t> </a:t>
            </a:r>
            <a:r>
              <a:rPr lang="ru-RU" dirty="0" err="1"/>
              <a:t>алгоритмдік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етілуі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функцияларды</a:t>
            </a:r>
            <a:r>
              <a:rPr lang="ru-RU" dirty="0"/>
              <a:t> </a:t>
            </a:r>
            <a:r>
              <a:rPr lang="ru-RU" dirty="0" err="1"/>
              <a:t>орындау</a:t>
            </a:r>
            <a:r>
              <a:rPr lang="ru-RU" dirty="0"/>
              <a:t> </a:t>
            </a:r>
            <a:r>
              <a:rPr lang="ru-RU" dirty="0" err="1"/>
              <a:t>алгоритмдерінің</a:t>
            </a:r>
            <a:r>
              <a:rPr lang="ru-RU" dirty="0"/>
              <a:t> </a:t>
            </a:r>
            <a:r>
              <a:rPr lang="ru-RU" dirty="0" err="1"/>
              <a:t>сипаттамасын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басқарудың</a:t>
            </a:r>
            <a:r>
              <a:rPr lang="ru-RU" dirty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жүйесінің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істеуінің</a:t>
            </a:r>
            <a:r>
              <a:rPr lang="ru-RU" dirty="0"/>
              <a:t> </a:t>
            </a:r>
            <a:r>
              <a:rPr lang="ru-RU" dirty="0" err="1"/>
              <a:t>жалпы</a:t>
            </a:r>
            <a:r>
              <a:rPr lang="ru-RU" dirty="0"/>
              <a:t> </a:t>
            </a:r>
            <a:r>
              <a:rPr lang="ru-RU" dirty="0" err="1"/>
              <a:t>алгоритмін</a:t>
            </a:r>
            <a:r>
              <a:rPr lang="ru-RU" dirty="0"/>
              <a:t> </a:t>
            </a:r>
            <a:r>
              <a:rPr lang="ru-RU" dirty="0" err="1"/>
              <a:t>қамтиды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Бағдарламалық</a:t>
            </a:r>
            <a:r>
              <a:rPr lang="ru-RU" dirty="0" smtClean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істейтін</a:t>
            </a:r>
            <a:r>
              <a:rPr lang="ru-RU" dirty="0"/>
              <a:t> </a:t>
            </a:r>
            <a:r>
              <a:rPr lang="ru-RU" dirty="0" err="1"/>
              <a:t>алгоритмдерді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кезегінде</a:t>
            </a:r>
            <a:r>
              <a:rPr lang="ru-RU" dirty="0"/>
              <a:t> </a:t>
            </a:r>
            <a:r>
              <a:rPr lang="ru-RU" dirty="0" err="1"/>
              <a:t>стандартты</a:t>
            </a:r>
            <a:r>
              <a:rPr lang="ru-RU" dirty="0"/>
              <a:t> (</a:t>
            </a:r>
            <a:r>
              <a:rPr lang="ru-RU" dirty="0" err="1"/>
              <a:t>ішкі</a:t>
            </a:r>
            <a:r>
              <a:rPr lang="ru-RU" dirty="0"/>
              <a:t>)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арнайы</a:t>
            </a:r>
            <a:r>
              <a:rPr lang="ru-RU" dirty="0"/>
              <a:t> (</a:t>
            </a:r>
            <a:r>
              <a:rPr lang="ru-RU" dirty="0" err="1"/>
              <a:t>сыртқы</a:t>
            </a:r>
            <a:r>
              <a:rPr lang="ru-RU" dirty="0"/>
              <a:t>) </a:t>
            </a:r>
            <a:r>
              <a:rPr lang="ru-RU" dirty="0" err="1"/>
              <a:t>бағдарламалардан</a:t>
            </a:r>
            <a:r>
              <a:rPr lang="ru-RU" dirty="0"/>
              <a:t> </a:t>
            </a:r>
            <a:r>
              <a:rPr lang="ru-RU" dirty="0" err="1"/>
              <a:t>тұрады</a:t>
            </a:r>
            <a:r>
              <a:rPr lang="ru-RU" dirty="0"/>
              <a:t>.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программалар</a:t>
            </a:r>
            <a:r>
              <a:rPr lang="ru-RU" dirty="0"/>
              <a:t> </a:t>
            </a:r>
            <a:r>
              <a:rPr lang="ru-RU" dirty="0" err="1"/>
              <a:t>компьютерлердің</a:t>
            </a:r>
            <a:r>
              <a:rPr lang="ru-RU" dirty="0"/>
              <a:t> </a:t>
            </a:r>
            <a:r>
              <a:rPr lang="ru-RU" dirty="0" err="1"/>
              <a:t>қалыпты</a:t>
            </a:r>
            <a:r>
              <a:rPr lang="ru-RU" dirty="0"/>
              <a:t>, </a:t>
            </a:r>
            <a:r>
              <a:rPr lang="ru-RU" dirty="0" err="1"/>
              <a:t>тиімді</a:t>
            </a:r>
            <a:r>
              <a:rPr lang="ru-RU" dirty="0"/>
              <a:t> </a:t>
            </a:r>
            <a:r>
              <a:rPr lang="ru-RU" dirty="0" err="1"/>
              <a:t>жұмысын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жалпы</a:t>
            </a:r>
            <a:r>
              <a:rPr lang="ru-RU" dirty="0"/>
              <a:t> (</a:t>
            </a:r>
            <a:r>
              <a:rPr lang="ru-RU" dirty="0" err="1"/>
              <a:t>жүйелік</a:t>
            </a:r>
            <a:r>
              <a:rPr lang="ru-RU" dirty="0"/>
              <a:t>)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етуді</a:t>
            </a:r>
            <a:r>
              <a:rPr lang="ru-RU" dirty="0"/>
              <a:t>, ал </a:t>
            </a:r>
            <a:r>
              <a:rPr lang="ru-RU" dirty="0" err="1"/>
              <a:t>сыртқы</a:t>
            </a:r>
            <a:r>
              <a:rPr lang="ru-RU" dirty="0"/>
              <a:t> </a:t>
            </a:r>
            <a:r>
              <a:rPr lang="ru-RU" dirty="0" err="1"/>
              <a:t>программалар</a:t>
            </a:r>
            <a:r>
              <a:rPr lang="ru-RU" dirty="0"/>
              <a:t> </a:t>
            </a:r>
            <a:r>
              <a:rPr lang="ru-RU" dirty="0" err="1"/>
              <a:t>арнайы</a:t>
            </a:r>
            <a:r>
              <a:rPr lang="ru-RU" dirty="0"/>
              <a:t> (</a:t>
            </a:r>
            <a:r>
              <a:rPr lang="ru-RU" dirty="0" err="1"/>
              <a:t>қолданбалы</a:t>
            </a:r>
            <a:r>
              <a:rPr lang="ru-RU" dirty="0"/>
              <a:t>)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етуді</a:t>
            </a:r>
            <a:r>
              <a:rPr lang="ru-RU" dirty="0"/>
              <a:t> </a:t>
            </a:r>
            <a:r>
              <a:rPr lang="ru-RU" dirty="0" err="1"/>
              <a:t>білдіреді</a:t>
            </a:r>
            <a:r>
              <a:rPr lang="ru-RU" dirty="0"/>
              <a:t>, </a:t>
            </a:r>
            <a:r>
              <a:rPr lang="ru-RU" dirty="0" err="1"/>
              <a:t>машинаға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есептерді</a:t>
            </a:r>
            <a:r>
              <a:rPr lang="ru-RU" dirty="0"/>
              <a:t> </a:t>
            </a:r>
            <a:r>
              <a:rPr lang="ru-RU" dirty="0" err="1"/>
              <a:t>қарапайым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ыңғайлы</a:t>
            </a:r>
            <a:r>
              <a:rPr lang="ru-RU" dirty="0"/>
              <a:t> </a:t>
            </a:r>
            <a:r>
              <a:rPr lang="ru-RU" dirty="0" err="1"/>
              <a:t>түрде</a:t>
            </a:r>
            <a:r>
              <a:rPr lang="ru-RU" dirty="0"/>
              <a:t> </a:t>
            </a:r>
            <a:r>
              <a:rPr lang="ru-RU" dirty="0" err="1"/>
              <a:t>шешуге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. 9.3-суретте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құралдың</a:t>
            </a:r>
            <a:r>
              <a:rPr lang="ru-RU" dirty="0"/>
              <a:t> блок-</a:t>
            </a:r>
            <a:r>
              <a:rPr lang="ru-RU" dirty="0" err="1"/>
              <a:t>схемасы</a:t>
            </a:r>
            <a:r>
              <a:rPr lang="ru-RU" dirty="0"/>
              <a:t> </a:t>
            </a:r>
            <a:r>
              <a:rPr lang="ru-RU" dirty="0" err="1"/>
              <a:t>көрсетілген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71095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352927"/>
            <a:ext cx="10520055" cy="5688436"/>
          </a:xfrm>
        </p:spPr>
        <p:txBody>
          <a:bodyPr/>
          <a:lstStyle/>
          <a:p>
            <a:r>
              <a:rPr lang="ru-RU" dirty="0"/>
              <a:t>МО АБЖ-</a:t>
            </a:r>
            <a:r>
              <a:rPr lang="ru-RU" dirty="0" err="1"/>
              <a:t>нің</a:t>
            </a:r>
            <a:r>
              <a:rPr lang="ru-RU" dirty="0"/>
              <a:t> </a:t>
            </a:r>
            <a:r>
              <a:rPr lang="ru-RU" dirty="0" err="1"/>
              <a:t>математикалық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етілуі</a:t>
            </a:r>
            <a:r>
              <a:rPr lang="ru-RU" dirty="0"/>
              <a:t> –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алгоритмдер</a:t>
            </a:r>
            <a:r>
              <a:rPr lang="ru-RU" dirty="0"/>
              <a:t> мен </a:t>
            </a:r>
            <a:r>
              <a:rPr lang="ru-RU" dirty="0" err="1"/>
              <a:t>бағдарламалар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көмегімен</a:t>
            </a:r>
            <a:r>
              <a:rPr lang="ru-RU" dirty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өңдеу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асырылады</a:t>
            </a:r>
            <a:r>
              <a:rPr lang="ru-RU" dirty="0"/>
              <a:t>. </a:t>
            </a:r>
            <a:r>
              <a:rPr lang="ru-RU" dirty="0" err="1"/>
              <a:t>Осыған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математикалық</a:t>
            </a:r>
            <a:r>
              <a:rPr lang="ru-RU" dirty="0"/>
              <a:t>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алгоритмдік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бөлінеді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АО-</a:t>
            </a:r>
            <a:r>
              <a:rPr lang="ru-RU" dirty="0" err="1" smtClean="0"/>
              <a:t>ның</a:t>
            </a:r>
            <a:r>
              <a:rPr lang="ru-RU" dirty="0" smtClean="0"/>
              <a:t> </a:t>
            </a:r>
            <a:r>
              <a:rPr lang="ru-RU" dirty="0" err="1"/>
              <a:t>алгоритмдік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етілуі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функцияларды</a:t>
            </a:r>
            <a:r>
              <a:rPr lang="ru-RU" dirty="0"/>
              <a:t> </a:t>
            </a:r>
            <a:r>
              <a:rPr lang="ru-RU" dirty="0" err="1"/>
              <a:t>орындау</a:t>
            </a:r>
            <a:r>
              <a:rPr lang="ru-RU" dirty="0"/>
              <a:t> </a:t>
            </a:r>
            <a:r>
              <a:rPr lang="ru-RU" dirty="0" err="1"/>
              <a:t>алгоритмдерінің</a:t>
            </a:r>
            <a:r>
              <a:rPr lang="ru-RU" dirty="0"/>
              <a:t> </a:t>
            </a:r>
            <a:r>
              <a:rPr lang="ru-RU" dirty="0" err="1"/>
              <a:t>сипаттамасын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басқарудың</a:t>
            </a:r>
            <a:r>
              <a:rPr lang="ru-RU" dirty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жүйесінің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істеуінің</a:t>
            </a:r>
            <a:r>
              <a:rPr lang="ru-RU" dirty="0"/>
              <a:t> </a:t>
            </a:r>
            <a:r>
              <a:rPr lang="ru-RU" dirty="0" err="1"/>
              <a:t>жалпы</a:t>
            </a:r>
            <a:r>
              <a:rPr lang="ru-RU" dirty="0"/>
              <a:t> </a:t>
            </a:r>
            <a:r>
              <a:rPr lang="ru-RU" dirty="0" err="1"/>
              <a:t>алгоритмін</a:t>
            </a:r>
            <a:r>
              <a:rPr lang="ru-RU" dirty="0"/>
              <a:t> </a:t>
            </a:r>
            <a:r>
              <a:rPr lang="ru-RU" dirty="0" err="1"/>
              <a:t>қамтиды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Бағдарламалық</a:t>
            </a:r>
            <a:r>
              <a:rPr lang="ru-RU" dirty="0" smtClean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істейтін</a:t>
            </a:r>
            <a:r>
              <a:rPr lang="ru-RU" dirty="0"/>
              <a:t> </a:t>
            </a:r>
            <a:r>
              <a:rPr lang="ru-RU" dirty="0" err="1"/>
              <a:t>алгоритмдерді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кезегінде</a:t>
            </a:r>
            <a:r>
              <a:rPr lang="ru-RU" dirty="0"/>
              <a:t> </a:t>
            </a:r>
            <a:r>
              <a:rPr lang="ru-RU" dirty="0" err="1"/>
              <a:t>стандартты</a:t>
            </a:r>
            <a:r>
              <a:rPr lang="ru-RU" dirty="0"/>
              <a:t> (</a:t>
            </a:r>
            <a:r>
              <a:rPr lang="ru-RU" dirty="0" err="1"/>
              <a:t>ішкі</a:t>
            </a:r>
            <a:r>
              <a:rPr lang="ru-RU" dirty="0"/>
              <a:t>)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арнайы</a:t>
            </a:r>
            <a:r>
              <a:rPr lang="ru-RU" dirty="0"/>
              <a:t> (</a:t>
            </a:r>
            <a:r>
              <a:rPr lang="ru-RU" dirty="0" err="1"/>
              <a:t>сыртқы</a:t>
            </a:r>
            <a:r>
              <a:rPr lang="ru-RU" dirty="0"/>
              <a:t>) </a:t>
            </a:r>
            <a:r>
              <a:rPr lang="ru-RU" dirty="0" err="1"/>
              <a:t>бағдарламалардан</a:t>
            </a:r>
            <a:r>
              <a:rPr lang="ru-RU" dirty="0"/>
              <a:t> </a:t>
            </a:r>
            <a:r>
              <a:rPr lang="ru-RU" dirty="0" err="1"/>
              <a:t>тұрады</a:t>
            </a:r>
            <a:r>
              <a:rPr lang="ru-RU" dirty="0"/>
              <a:t>.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программалар</a:t>
            </a:r>
            <a:r>
              <a:rPr lang="ru-RU" dirty="0"/>
              <a:t> </a:t>
            </a:r>
            <a:r>
              <a:rPr lang="ru-RU" dirty="0" err="1"/>
              <a:t>компьютерлердің</a:t>
            </a:r>
            <a:r>
              <a:rPr lang="ru-RU" dirty="0"/>
              <a:t> </a:t>
            </a:r>
            <a:r>
              <a:rPr lang="ru-RU" dirty="0" err="1"/>
              <a:t>қалыпты</a:t>
            </a:r>
            <a:r>
              <a:rPr lang="ru-RU" dirty="0"/>
              <a:t>, </a:t>
            </a:r>
            <a:r>
              <a:rPr lang="ru-RU" dirty="0" err="1"/>
              <a:t>тиімді</a:t>
            </a:r>
            <a:r>
              <a:rPr lang="ru-RU" dirty="0"/>
              <a:t> </a:t>
            </a:r>
            <a:r>
              <a:rPr lang="ru-RU" dirty="0" err="1"/>
              <a:t>жұмысын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жалпы</a:t>
            </a:r>
            <a:r>
              <a:rPr lang="ru-RU" dirty="0"/>
              <a:t> (</a:t>
            </a:r>
            <a:r>
              <a:rPr lang="ru-RU" dirty="0" err="1"/>
              <a:t>жүйелік</a:t>
            </a:r>
            <a:r>
              <a:rPr lang="ru-RU" dirty="0"/>
              <a:t>)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етуді</a:t>
            </a:r>
            <a:r>
              <a:rPr lang="ru-RU" dirty="0"/>
              <a:t>, ал </a:t>
            </a:r>
            <a:r>
              <a:rPr lang="ru-RU" dirty="0" err="1"/>
              <a:t>сыртқы</a:t>
            </a:r>
            <a:r>
              <a:rPr lang="ru-RU" dirty="0"/>
              <a:t> </a:t>
            </a:r>
            <a:r>
              <a:rPr lang="ru-RU" dirty="0" err="1"/>
              <a:t>программалар</a:t>
            </a:r>
            <a:r>
              <a:rPr lang="ru-RU" dirty="0"/>
              <a:t> </a:t>
            </a:r>
            <a:r>
              <a:rPr lang="ru-RU" dirty="0" err="1"/>
              <a:t>арнайы</a:t>
            </a:r>
            <a:r>
              <a:rPr lang="ru-RU" dirty="0"/>
              <a:t> (</a:t>
            </a:r>
            <a:r>
              <a:rPr lang="ru-RU" dirty="0" err="1"/>
              <a:t>қолданбалы</a:t>
            </a:r>
            <a:r>
              <a:rPr lang="ru-RU" dirty="0"/>
              <a:t>)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етуді</a:t>
            </a:r>
            <a:r>
              <a:rPr lang="ru-RU" dirty="0"/>
              <a:t> </a:t>
            </a:r>
            <a:r>
              <a:rPr lang="ru-RU" dirty="0" err="1"/>
              <a:t>білдіреді</a:t>
            </a:r>
            <a:r>
              <a:rPr lang="ru-RU" dirty="0"/>
              <a:t>, </a:t>
            </a:r>
            <a:r>
              <a:rPr lang="ru-RU" dirty="0" err="1"/>
              <a:t>машинаға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есептерді</a:t>
            </a:r>
            <a:r>
              <a:rPr lang="ru-RU" dirty="0"/>
              <a:t> </a:t>
            </a:r>
            <a:r>
              <a:rPr lang="ru-RU" dirty="0" err="1"/>
              <a:t>қарапайым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ыңғайлы</a:t>
            </a:r>
            <a:r>
              <a:rPr lang="ru-RU" dirty="0"/>
              <a:t> </a:t>
            </a:r>
            <a:r>
              <a:rPr lang="ru-RU" dirty="0" err="1"/>
              <a:t>түрде</a:t>
            </a:r>
            <a:r>
              <a:rPr lang="ru-RU" dirty="0"/>
              <a:t> </a:t>
            </a:r>
            <a:r>
              <a:rPr lang="ru-RU" dirty="0" err="1"/>
              <a:t>шешуге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. 9.3-суретте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құралдың</a:t>
            </a:r>
            <a:r>
              <a:rPr lang="ru-RU" dirty="0"/>
              <a:t> блок-</a:t>
            </a:r>
            <a:r>
              <a:rPr lang="ru-RU" dirty="0" err="1"/>
              <a:t>схемасы</a:t>
            </a:r>
            <a:r>
              <a:rPr lang="ru-RU" dirty="0"/>
              <a:t> </a:t>
            </a:r>
            <a:r>
              <a:rPr lang="ru-RU" dirty="0" err="1"/>
              <a:t>көрсетілген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10952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5655" y="1760182"/>
            <a:ext cx="10145175" cy="398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9710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786063"/>
            <a:ext cx="11017361" cy="5255299"/>
          </a:xfrm>
        </p:spPr>
        <p:txBody>
          <a:bodyPr/>
          <a:lstStyle/>
          <a:p>
            <a:r>
              <a:rPr lang="ru-RU" dirty="0" err="1"/>
              <a:t>Жалпы</a:t>
            </a:r>
            <a:r>
              <a:rPr lang="ru-RU" dirty="0"/>
              <a:t>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етудің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маңызды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орталық</a:t>
            </a:r>
            <a:r>
              <a:rPr lang="ru-RU" dirty="0"/>
              <a:t> </a:t>
            </a:r>
            <a:r>
              <a:rPr lang="ru-RU" dirty="0" err="1"/>
              <a:t>бөлігі</a:t>
            </a:r>
            <a:r>
              <a:rPr lang="ru-RU" dirty="0"/>
              <a:t> </a:t>
            </a:r>
            <a:r>
              <a:rPr lang="ru-RU" dirty="0" err="1"/>
              <a:t>компьютердің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әрекеттерінің</a:t>
            </a:r>
            <a:r>
              <a:rPr lang="ru-RU" dirty="0"/>
              <a:t> </a:t>
            </a:r>
            <a:r>
              <a:rPr lang="ru-RU" dirty="0" err="1"/>
              <a:t>реттілігін</a:t>
            </a:r>
            <a:r>
              <a:rPr lang="ru-RU" dirty="0"/>
              <a:t> </a:t>
            </a:r>
            <a:r>
              <a:rPr lang="ru-RU" dirty="0" err="1"/>
              <a:t>басқаратын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ақпараттың</a:t>
            </a:r>
            <a:r>
              <a:rPr lang="ru-RU" dirty="0"/>
              <a:t> </a:t>
            </a:r>
            <a:r>
              <a:rPr lang="ru-RU" dirty="0" err="1"/>
              <a:t>кіріс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шығыс</a:t>
            </a:r>
            <a:r>
              <a:rPr lang="ru-RU" dirty="0"/>
              <a:t> </a:t>
            </a:r>
            <a:r>
              <a:rPr lang="ru-RU" dirty="0" err="1"/>
              <a:t>ағындарын</a:t>
            </a:r>
            <a:r>
              <a:rPr lang="ru-RU" dirty="0"/>
              <a:t> </a:t>
            </a:r>
            <a:r>
              <a:rPr lang="ru-RU" dirty="0" err="1"/>
              <a:t>басқаратын</a:t>
            </a:r>
            <a:r>
              <a:rPr lang="ru-RU" dirty="0"/>
              <a:t> </a:t>
            </a:r>
            <a:r>
              <a:rPr lang="ru-RU" dirty="0" err="1"/>
              <a:t>нақты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режиміндегі</a:t>
            </a:r>
            <a:r>
              <a:rPr lang="ru-RU" dirty="0"/>
              <a:t> </a:t>
            </a:r>
            <a:r>
              <a:rPr lang="ru-RU" dirty="0" err="1"/>
              <a:t>операциялық</a:t>
            </a:r>
            <a:r>
              <a:rPr lang="ru-RU" dirty="0"/>
              <a:t> </a:t>
            </a:r>
            <a:r>
              <a:rPr lang="ru-RU" dirty="0" err="1"/>
              <a:t>жүйе</a:t>
            </a:r>
            <a:r>
              <a:rPr lang="ru-RU" dirty="0"/>
              <a:t> (</a:t>
            </a:r>
            <a:r>
              <a:rPr lang="en-US" dirty="0"/>
              <a:t>RT </a:t>
            </a:r>
            <a:r>
              <a:rPr lang="ru-RU" dirty="0"/>
              <a:t>ОЖ)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компьютер мен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объектісі</a:t>
            </a:r>
            <a:r>
              <a:rPr lang="ru-RU" dirty="0"/>
              <a:t>, </a:t>
            </a:r>
            <a:r>
              <a:rPr lang="ru-RU" dirty="0" err="1"/>
              <a:t>адам</a:t>
            </a:r>
            <a:r>
              <a:rPr lang="ru-RU" dirty="0"/>
              <a:t>, </a:t>
            </a:r>
            <a:r>
              <a:rPr lang="ru-RU" dirty="0" err="1"/>
              <a:t>сондай-ақ</a:t>
            </a:r>
            <a:r>
              <a:rPr lang="ru-RU" dirty="0"/>
              <a:t> осы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одан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деңгейдегі</a:t>
            </a:r>
            <a:r>
              <a:rPr lang="ru-RU" dirty="0"/>
              <a:t> </a:t>
            </a:r>
            <a:r>
              <a:rPr lang="ru-RU" dirty="0" err="1"/>
              <a:t>жергілікті</a:t>
            </a:r>
            <a:r>
              <a:rPr lang="ru-RU" dirty="0"/>
              <a:t> </a:t>
            </a:r>
            <a:r>
              <a:rPr lang="ru-RU" dirty="0" err="1"/>
              <a:t>желіге</a:t>
            </a:r>
            <a:r>
              <a:rPr lang="ru-RU" dirty="0"/>
              <a:t> </a:t>
            </a:r>
            <a:r>
              <a:rPr lang="ru-RU" dirty="0" err="1"/>
              <a:t>кіретін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компьютерлер</a:t>
            </a:r>
            <a:r>
              <a:rPr lang="ru-RU" dirty="0"/>
              <a:t> </a:t>
            </a:r>
            <a:r>
              <a:rPr lang="ru-RU" dirty="0" err="1"/>
              <a:t>арасындағы</a:t>
            </a:r>
            <a:r>
              <a:rPr lang="ru-RU" dirty="0"/>
              <a:t> </a:t>
            </a:r>
            <a:r>
              <a:rPr lang="ru-RU" dirty="0" err="1"/>
              <a:t>байланыс</a:t>
            </a:r>
            <a:r>
              <a:rPr lang="ru-RU" dirty="0"/>
              <a:t>. </a:t>
            </a:r>
            <a:r>
              <a:rPr lang="ru-RU" dirty="0" err="1"/>
              <a:t>Жалпы</a:t>
            </a:r>
            <a:r>
              <a:rPr lang="ru-RU" dirty="0"/>
              <a:t>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бағдарламаны</a:t>
            </a:r>
            <a:r>
              <a:rPr lang="ru-RU" dirty="0"/>
              <a:t> </a:t>
            </a:r>
            <a:r>
              <a:rPr lang="ru-RU" dirty="0" err="1"/>
              <a:t>дайындауға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есептеу</a:t>
            </a:r>
            <a:r>
              <a:rPr lang="ru-RU" dirty="0"/>
              <a:t> </a:t>
            </a:r>
            <a:r>
              <a:rPr lang="ru-RU" dirty="0" err="1"/>
              <a:t>процесін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етуге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жүйелерге</a:t>
            </a:r>
            <a:r>
              <a:rPr lang="ru-RU" dirty="0"/>
              <a:t> </a:t>
            </a:r>
            <a:r>
              <a:rPr lang="ru-RU" dirty="0" err="1"/>
              <a:t>бөлінеді</a:t>
            </a:r>
            <a:r>
              <a:rPr lang="ru-RU" dirty="0"/>
              <a:t>. </a:t>
            </a:r>
            <a:r>
              <a:rPr lang="ru-RU" dirty="0" err="1"/>
              <a:t>Бағдарламаны</a:t>
            </a:r>
            <a:r>
              <a:rPr lang="ru-RU" dirty="0"/>
              <a:t> </a:t>
            </a:r>
            <a:r>
              <a:rPr lang="ru-RU" dirty="0" err="1"/>
              <a:t>дайындаудың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жүйелерді</a:t>
            </a:r>
            <a:r>
              <a:rPr lang="ru-RU" dirty="0"/>
              <a:t> </a:t>
            </a:r>
            <a:r>
              <a:rPr lang="ru-RU" dirty="0" err="1"/>
              <a:t>жобалау</a:t>
            </a:r>
            <a:r>
              <a:rPr lang="ru-RU" dirty="0"/>
              <a:t> мен </a:t>
            </a:r>
            <a:r>
              <a:rPr lang="ru-RU" dirty="0" err="1"/>
              <a:t>жөндеуді</a:t>
            </a:r>
            <a:r>
              <a:rPr lang="ru-RU" dirty="0"/>
              <a:t> </a:t>
            </a:r>
            <a:r>
              <a:rPr lang="ru-RU" dirty="0" err="1"/>
              <a:t>автоматтандыру</a:t>
            </a:r>
            <a:r>
              <a:rPr lang="ru-RU" dirty="0"/>
              <a:t> </a:t>
            </a:r>
            <a:r>
              <a:rPr lang="ru-RU" dirty="0" err="1"/>
              <a:t>бағдарламаларын</a:t>
            </a:r>
            <a:r>
              <a:rPr lang="ru-RU" dirty="0"/>
              <a:t> </a:t>
            </a:r>
            <a:r>
              <a:rPr lang="ru-RU" dirty="0" err="1"/>
              <a:t>біріктіреді</a:t>
            </a:r>
            <a:r>
              <a:rPr lang="ru-RU" dirty="0"/>
              <a:t>. </a:t>
            </a:r>
            <a:r>
              <a:rPr lang="ru-RU" dirty="0" err="1"/>
              <a:t>Есептеу</a:t>
            </a:r>
            <a:r>
              <a:rPr lang="ru-RU" dirty="0"/>
              <a:t> </a:t>
            </a:r>
            <a:r>
              <a:rPr lang="ru-RU" dirty="0" err="1"/>
              <a:t>процесін</a:t>
            </a:r>
            <a:r>
              <a:rPr lang="ru-RU" dirty="0"/>
              <a:t> </a:t>
            </a:r>
            <a:r>
              <a:rPr lang="ru-RU" dirty="0" err="1"/>
              <a:t>қолдаудың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функционалды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бағдарламасын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нақты</a:t>
            </a:r>
            <a:r>
              <a:rPr lang="ru-RU" dirty="0"/>
              <a:t> </a:t>
            </a:r>
            <a:r>
              <a:rPr lang="ru-RU" dirty="0" err="1"/>
              <a:t>уақыттағы</a:t>
            </a:r>
            <a:r>
              <a:rPr lang="ru-RU" dirty="0"/>
              <a:t> </a:t>
            </a:r>
            <a:r>
              <a:rPr lang="ru-RU" dirty="0" err="1"/>
              <a:t>операциялық</a:t>
            </a:r>
            <a:r>
              <a:rPr lang="ru-RU" dirty="0"/>
              <a:t> </a:t>
            </a:r>
            <a:r>
              <a:rPr lang="ru-RU" dirty="0" err="1"/>
              <a:t>жүйені</a:t>
            </a:r>
            <a:r>
              <a:rPr lang="ru-RU" dirty="0"/>
              <a:t> </a:t>
            </a:r>
            <a:r>
              <a:rPr lang="ru-RU" dirty="0" err="1"/>
              <a:t>қамтиды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err="1"/>
              <a:t>Арнайы</a:t>
            </a:r>
            <a:r>
              <a:rPr lang="ru-RU" dirty="0"/>
              <a:t>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есептерін</a:t>
            </a:r>
            <a:r>
              <a:rPr lang="ru-RU" dirty="0"/>
              <a:t> </a:t>
            </a:r>
            <a:r>
              <a:rPr lang="ru-RU" dirty="0" err="1"/>
              <a:t>шешуге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өзара</a:t>
            </a:r>
            <a:r>
              <a:rPr lang="ru-RU" dirty="0"/>
              <a:t> </a:t>
            </a:r>
            <a:r>
              <a:rPr lang="ru-RU" dirty="0" err="1"/>
              <a:t>әрекеттесетін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мезгілде</a:t>
            </a:r>
            <a:r>
              <a:rPr lang="ru-RU" dirty="0"/>
              <a:t> </a:t>
            </a:r>
            <a:r>
              <a:rPr lang="ru-RU" dirty="0" err="1"/>
              <a:t>автономды</a:t>
            </a:r>
            <a:r>
              <a:rPr lang="ru-RU" dirty="0"/>
              <a:t> </a:t>
            </a:r>
            <a:r>
              <a:rPr lang="ru-RU" dirty="0" err="1"/>
              <a:t>бағдарламалар</a:t>
            </a:r>
            <a:r>
              <a:rPr lang="ru-RU" dirty="0"/>
              <a:t> </a:t>
            </a:r>
            <a:r>
              <a:rPr lang="ru-RU" dirty="0" err="1"/>
              <a:t>жиынтығы</a:t>
            </a:r>
            <a:r>
              <a:rPr lang="ru-RU" dirty="0"/>
              <a:t> </a:t>
            </a:r>
            <a:r>
              <a:rPr lang="ru-RU" dirty="0" err="1"/>
              <a:t>түрінде</a:t>
            </a:r>
            <a:r>
              <a:rPr lang="ru-RU" dirty="0"/>
              <a:t> </a:t>
            </a:r>
            <a:r>
              <a:rPr lang="ru-RU" dirty="0" err="1"/>
              <a:t>ұйымдастырылған</a:t>
            </a:r>
            <a:r>
              <a:rPr lang="ru-RU" dirty="0"/>
              <a:t>. </a:t>
            </a:r>
            <a:r>
              <a:rPr lang="ru-RU" dirty="0" err="1"/>
              <a:t>Әрбір</a:t>
            </a:r>
            <a:r>
              <a:rPr lang="ru-RU" dirty="0"/>
              <a:t> </a:t>
            </a:r>
            <a:r>
              <a:rPr lang="ru-RU" dirty="0" err="1"/>
              <a:t>тапсырма</a:t>
            </a:r>
            <a:r>
              <a:rPr lang="ru-RU" dirty="0"/>
              <a:t> </a:t>
            </a:r>
            <a:r>
              <a:rPr lang="ru-RU" dirty="0" err="1"/>
              <a:t>командалардың</a:t>
            </a:r>
            <a:r>
              <a:rPr lang="ru-RU" dirty="0"/>
              <a:t> </a:t>
            </a:r>
            <a:r>
              <a:rPr lang="ru-RU" dirty="0" err="1"/>
              <a:t>тәуелсіз</a:t>
            </a:r>
            <a:r>
              <a:rPr lang="ru-RU" dirty="0"/>
              <a:t> </a:t>
            </a:r>
            <a:r>
              <a:rPr lang="ru-RU" dirty="0" err="1"/>
              <a:t>тізбегі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шешіледі</a:t>
            </a:r>
            <a:r>
              <a:rPr lang="ru-RU" dirty="0"/>
              <a:t>.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тапсырмаларын</a:t>
            </a:r>
            <a:r>
              <a:rPr lang="ru-RU" dirty="0"/>
              <a:t> компьютер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уақытта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бір-бірлеп</a:t>
            </a:r>
            <a:r>
              <a:rPr lang="ru-RU" dirty="0"/>
              <a:t> </a:t>
            </a:r>
            <a:r>
              <a:rPr lang="ru-RU" dirty="0" err="1"/>
              <a:t>шешуі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. Оны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уақытта</a:t>
            </a:r>
            <a:r>
              <a:rPr lang="ru-RU" dirty="0"/>
              <a:t> </a:t>
            </a:r>
            <a:r>
              <a:rPr lang="ru-RU" dirty="0" err="1"/>
              <a:t>шешу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әрбір</a:t>
            </a:r>
            <a:r>
              <a:rPr lang="ru-RU" dirty="0"/>
              <a:t> </a:t>
            </a:r>
            <a:r>
              <a:rPr lang="ru-RU" dirty="0" err="1"/>
              <a:t>тапсырма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микропроцессор </a:t>
            </a:r>
            <a:r>
              <a:rPr lang="ru-RU" dirty="0" err="1"/>
              <a:t>болуы</a:t>
            </a:r>
            <a:r>
              <a:rPr lang="ru-RU" dirty="0"/>
              <a:t> </a:t>
            </a:r>
            <a:r>
              <a:rPr lang="ru-RU" dirty="0" err="1"/>
              <a:t>керек</a:t>
            </a:r>
            <a:r>
              <a:rPr lang="ru-RU" dirty="0"/>
              <a:t>. </a:t>
            </a:r>
            <a:r>
              <a:rPr lang="ru-RU" dirty="0" err="1"/>
              <a:t>Қазіргі</a:t>
            </a:r>
            <a:r>
              <a:rPr lang="ru-RU" dirty="0"/>
              <a:t> </a:t>
            </a:r>
            <a:r>
              <a:rPr lang="ru-RU" dirty="0" err="1"/>
              <a:t>компьютерлердің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өнімділігімен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процессордың</a:t>
            </a:r>
            <a:r>
              <a:rPr lang="ru-RU" dirty="0"/>
              <a:t>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режимінде</a:t>
            </a:r>
            <a:r>
              <a:rPr lang="ru-RU" dirty="0"/>
              <a:t> </a:t>
            </a:r>
            <a:r>
              <a:rPr lang="ru-RU" dirty="0" err="1"/>
              <a:t>бірнеше</a:t>
            </a:r>
            <a:r>
              <a:rPr lang="ru-RU" dirty="0"/>
              <a:t> </a:t>
            </a:r>
            <a:r>
              <a:rPr lang="ru-RU" dirty="0" err="1"/>
              <a:t>тапсырмаларды</a:t>
            </a:r>
            <a:r>
              <a:rPr lang="ru-RU" dirty="0"/>
              <a:t> </a:t>
            </a:r>
            <a:r>
              <a:rPr lang="ru-RU" dirty="0" err="1"/>
              <a:t>ретімен</a:t>
            </a:r>
            <a:r>
              <a:rPr lang="ru-RU" dirty="0"/>
              <a:t> </a:t>
            </a:r>
            <a:r>
              <a:rPr lang="ru-RU" dirty="0" err="1"/>
              <a:t>орындауы</a:t>
            </a:r>
            <a:r>
              <a:rPr lang="ru-RU" dirty="0"/>
              <a:t> </a:t>
            </a:r>
            <a:r>
              <a:rPr lang="ru-RU" dirty="0" err="1"/>
              <a:t>жиі</a:t>
            </a:r>
            <a:r>
              <a:rPr lang="ru-RU" dirty="0"/>
              <a:t> </a:t>
            </a:r>
            <a:r>
              <a:rPr lang="ru-RU" dirty="0" err="1"/>
              <a:t>кездеседі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5028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786063"/>
            <a:ext cx="11017361" cy="5255299"/>
          </a:xfrm>
        </p:spPr>
        <p:txBody>
          <a:bodyPr/>
          <a:lstStyle/>
          <a:p>
            <a:r>
              <a:rPr lang="ru-RU" dirty="0" err="1"/>
              <a:t>Жалпы</a:t>
            </a:r>
            <a:r>
              <a:rPr lang="ru-RU" dirty="0"/>
              <a:t>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етудің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маңызды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орталық</a:t>
            </a:r>
            <a:r>
              <a:rPr lang="ru-RU" dirty="0"/>
              <a:t> </a:t>
            </a:r>
            <a:r>
              <a:rPr lang="ru-RU" dirty="0" err="1"/>
              <a:t>бөлігі</a:t>
            </a:r>
            <a:r>
              <a:rPr lang="ru-RU" dirty="0"/>
              <a:t> </a:t>
            </a:r>
            <a:r>
              <a:rPr lang="ru-RU" dirty="0" err="1"/>
              <a:t>компьютердің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әрекеттерінің</a:t>
            </a:r>
            <a:r>
              <a:rPr lang="ru-RU" dirty="0"/>
              <a:t> </a:t>
            </a:r>
            <a:r>
              <a:rPr lang="ru-RU" dirty="0" err="1"/>
              <a:t>реттілігін</a:t>
            </a:r>
            <a:r>
              <a:rPr lang="ru-RU" dirty="0"/>
              <a:t> </a:t>
            </a:r>
            <a:r>
              <a:rPr lang="ru-RU" dirty="0" err="1"/>
              <a:t>басқаратын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ақпараттың</a:t>
            </a:r>
            <a:r>
              <a:rPr lang="ru-RU" dirty="0"/>
              <a:t> </a:t>
            </a:r>
            <a:r>
              <a:rPr lang="ru-RU" dirty="0" err="1"/>
              <a:t>кіріс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шығыс</a:t>
            </a:r>
            <a:r>
              <a:rPr lang="ru-RU" dirty="0"/>
              <a:t> </a:t>
            </a:r>
            <a:r>
              <a:rPr lang="ru-RU" dirty="0" err="1"/>
              <a:t>ағындарын</a:t>
            </a:r>
            <a:r>
              <a:rPr lang="ru-RU" dirty="0"/>
              <a:t> </a:t>
            </a:r>
            <a:r>
              <a:rPr lang="ru-RU" dirty="0" err="1"/>
              <a:t>басқаратын</a:t>
            </a:r>
            <a:r>
              <a:rPr lang="ru-RU" dirty="0"/>
              <a:t> </a:t>
            </a:r>
            <a:r>
              <a:rPr lang="ru-RU" dirty="0" err="1"/>
              <a:t>нақты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режиміндегі</a:t>
            </a:r>
            <a:r>
              <a:rPr lang="ru-RU" dirty="0"/>
              <a:t> </a:t>
            </a:r>
            <a:r>
              <a:rPr lang="ru-RU" dirty="0" err="1"/>
              <a:t>операциялық</a:t>
            </a:r>
            <a:r>
              <a:rPr lang="ru-RU" dirty="0"/>
              <a:t> </a:t>
            </a:r>
            <a:r>
              <a:rPr lang="ru-RU" dirty="0" err="1"/>
              <a:t>жүйе</a:t>
            </a:r>
            <a:r>
              <a:rPr lang="ru-RU" dirty="0"/>
              <a:t> (</a:t>
            </a:r>
            <a:r>
              <a:rPr lang="en-US" dirty="0"/>
              <a:t>RT </a:t>
            </a:r>
            <a:r>
              <a:rPr lang="ru-RU" dirty="0"/>
              <a:t>ОЖ)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компьютер мен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объектісі</a:t>
            </a:r>
            <a:r>
              <a:rPr lang="ru-RU" dirty="0"/>
              <a:t>, </a:t>
            </a:r>
            <a:r>
              <a:rPr lang="ru-RU" dirty="0" err="1"/>
              <a:t>адам</a:t>
            </a:r>
            <a:r>
              <a:rPr lang="ru-RU" dirty="0"/>
              <a:t>, </a:t>
            </a:r>
            <a:r>
              <a:rPr lang="ru-RU" dirty="0" err="1"/>
              <a:t>сондай-ақ</a:t>
            </a:r>
            <a:r>
              <a:rPr lang="ru-RU" dirty="0"/>
              <a:t> осы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одан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деңгейдегі</a:t>
            </a:r>
            <a:r>
              <a:rPr lang="ru-RU" dirty="0"/>
              <a:t> </a:t>
            </a:r>
            <a:r>
              <a:rPr lang="ru-RU" dirty="0" err="1"/>
              <a:t>жергілікті</a:t>
            </a:r>
            <a:r>
              <a:rPr lang="ru-RU" dirty="0"/>
              <a:t> </a:t>
            </a:r>
            <a:r>
              <a:rPr lang="ru-RU" dirty="0" err="1"/>
              <a:t>желіге</a:t>
            </a:r>
            <a:r>
              <a:rPr lang="ru-RU" dirty="0"/>
              <a:t> </a:t>
            </a:r>
            <a:r>
              <a:rPr lang="ru-RU" dirty="0" err="1"/>
              <a:t>кіретін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компьютерлер</a:t>
            </a:r>
            <a:r>
              <a:rPr lang="ru-RU" dirty="0"/>
              <a:t> </a:t>
            </a:r>
            <a:r>
              <a:rPr lang="ru-RU" dirty="0" err="1"/>
              <a:t>арасындағы</a:t>
            </a:r>
            <a:r>
              <a:rPr lang="ru-RU" dirty="0"/>
              <a:t> </a:t>
            </a:r>
            <a:r>
              <a:rPr lang="ru-RU" dirty="0" err="1"/>
              <a:t>байланыс</a:t>
            </a:r>
            <a:r>
              <a:rPr lang="ru-RU" dirty="0"/>
              <a:t>. </a:t>
            </a:r>
            <a:r>
              <a:rPr lang="ru-RU" dirty="0" err="1"/>
              <a:t>Жалпы</a:t>
            </a:r>
            <a:r>
              <a:rPr lang="ru-RU" dirty="0"/>
              <a:t>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бағдарламаны</a:t>
            </a:r>
            <a:r>
              <a:rPr lang="ru-RU" dirty="0"/>
              <a:t> </a:t>
            </a:r>
            <a:r>
              <a:rPr lang="ru-RU" dirty="0" err="1"/>
              <a:t>дайындауға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есептеу</a:t>
            </a:r>
            <a:r>
              <a:rPr lang="ru-RU" dirty="0"/>
              <a:t> </a:t>
            </a:r>
            <a:r>
              <a:rPr lang="ru-RU" dirty="0" err="1"/>
              <a:t>процесін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етуге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жүйелерге</a:t>
            </a:r>
            <a:r>
              <a:rPr lang="ru-RU" dirty="0"/>
              <a:t> </a:t>
            </a:r>
            <a:r>
              <a:rPr lang="ru-RU" dirty="0" err="1"/>
              <a:t>бөлінеді</a:t>
            </a:r>
            <a:r>
              <a:rPr lang="ru-RU" dirty="0"/>
              <a:t>. </a:t>
            </a:r>
            <a:r>
              <a:rPr lang="ru-RU" dirty="0" err="1"/>
              <a:t>Бағдарламаны</a:t>
            </a:r>
            <a:r>
              <a:rPr lang="ru-RU" dirty="0"/>
              <a:t> </a:t>
            </a:r>
            <a:r>
              <a:rPr lang="ru-RU" dirty="0" err="1"/>
              <a:t>дайындаудың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жүйелерді</a:t>
            </a:r>
            <a:r>
              <a:rPr lang="ru-RU" dirty="0"/>
              <a:t> </a:t>
            </a:r>
            <a:r>
              <a:rPr lang="ru-RU" dirty="0" err="1"/>
              <a:t>жобалау</a:t>
            </a:r>
            <a:r>
              <a:rPr lang="ru-RU" dirty="0"/>
              <a:t> мен </a:t>
            </a:r>
            <a:r>
              <a:rPr lang="ru-RU" dirty="0" err="1"/>
              <a:t>жөндеуді</a:t>
            </a:r>
            <a:r>
              <a:rPr lang="ru-RU" dirty="0"/>
              <a:t> </a:t>
            </a:r>
            <a:r>
              <a:rPr lang="ru-RU" dirty="0" err="1"/>
              <a:t>автоматтандыру</a:t>
            </a:r>
            <a:r>
              <a:rPr lang="ru-RU" dirty="0"/>
              <a:t> </a:t>
            </a:r>
            <a:r>
              <a:rPr lang="ru-RU" dirty="0" err="1"/>
              <a:t>бағдарламаларын</a:t>
            </a:r>
            <a:r>
              <a:rPr lang="ru-RU" dirty="0"/>
              <a:t> </a:t>
            </a:r>
            <a:r>
              <a:rPr lang="ru-RU" dirty="0" err="1"/>
              <a:t>біріктіреді</a:t>
            </a:r>
            <a:r>
              <a:rPr lang="ru-RU" dirty="0"/>
              <a:t>. </a:t>
            </a:r>
            <a:r>
              <a:rPr lang="ru-RU" dirty="0" err="1"/>
              <a:t>Есептеу</a:t>
            </a:r>
            <a:r>
              <a:rPr lang="ru-RU" dirty="0"/>
              <a:t> </a:t>
            </a:r>
            <a:r>
              <a:rPr lang="ru-RU" dirty="0" err="1"/>
              <a:t>процесін</a:t>
            </a:r>
            <a:r>
              <a:rPr lang="ru-RU" dirty="0"/>
              <a:t> </a:t>
            </a:r>
            <a:r>
              <a:rPr lang="ru-RU" dirty="0" err="1"/>
              <a:t>қолдаудың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функционалды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бағдарламасын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нақты</a:t>
            </a:r>
            <a:r>
              <a:rPr lang="ru-RU" dirty="0"/>
              <a:t> </a:t>
            </a:r>
            <a:r>
              <a:rPr lang="ru-RU" dirty="0" err="1"/>
              <a:t>уақыттағы</a:t>
            </a:r>
            <a:r>
              <a:rPr lang="ru-RU" dirty="0"/>
              <a:t> </a:t>
            </a:r>
            <a:r>
              <a:rPr lang="ru-RU" dirty="0" err="1"/>
              <a:t>операциялық</a:t>
            </a:r>
            <a:r>
              <a:rPr lang="ru-RU" dirty="0"/>
              <a:t> </a:t>
            </a:r>
            <a:r>
              <a:rPr lang="ru-RU" dirty="0" err="1"/>
              <a:t>жүйені</a:t>
            </a:r>
            <a:r>
              <a:rPr lang="ru-RU" dirty="0"/>
              <a:t> </a:t>
            </a:r>
            <a:r>
              <a:rPr lang="ru-RU" dirty="0" err="1"/>
              <a:t>қамтиды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err="1"/>
              <a:t>Арнайы</a:t>
            </a:r>
            <a:r>
              <a:rPr lang="ru-RU" dirty="0"/>
              <a:t> </a:t>
            </a:r>
            <a:r>
              <a:rPr lang="ru-RU" dirty="0" err="1"/>
              <a:t>бағдарламалық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есептерін</a:t>
            </a:r>
            <a:r>
              <a:rPr lang="ru-RU" dirty="0"/>
              <a:t> </a:t>
            </a:r>
            <a:r>
              <a:rPr lang="ru-RU" dirty="0" err="1"/>
              <a:t>шешуге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өзара</a:t>
            </a:r>
            <a:r>
              <a:rPr lang="ru-RU" dirty="0"/>
              <a:t> </a:t>
            </a:r>
            <a:r>
              <a:rPr lang="ru-RU" dirty="0" err="1"/>
              <a:t>әрекеттесетін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мезгілде</a:t>
            </a:r>
            <a:r>
              <a:rPr lang="ru-RU" dirty="0"/>
              <a:t> </a:t>
            </a:r>
            <a:r>
              <a:rPr lang="ru-RU" dirty="0" err="1"/>
              <a:t>автономды</a:t>
            </a:r>
            <a:r>
              <a:rPr lang="ru-RU" dirty="0"/>
              <a:t> </a:t>
            </a:r>
            <a:r>
              <a:rPr lang="ru-RU" dirty="0" err="1"/>
              <a:t>бағдарламалар</a:t>
            </a:r>
            <a:r>
              <a:rPr lang="ru-RU" dirty="0"/>
              <a:t> </a:t>
            </a:r>
            <a:r>
              <a:rPr lang="ru-RU" dirty="0" err="1"/>
              <a:t>жиынтығы</a:t>
            </a:r>
            <a:r>
              <a:rPr lang="ru-RU" dirty="0"/>
              <a:t> </a:t>
            </a:r>
            <a:r>
              <a:rPr lang="ru-RU" dirty="0" err="1"/>
              <a:t>түрінде</a:t>
            </a:r>
            <a:r>
              <a:rPr lang="ru-RU" dirty="0"/>
              <a:t> </a:t>
            </a:r>
            <a:r>
              <a:rPr lang="ru-RU" dirty="0" err="1"/>
              <a:t>ұйымдастырылған</a:t>
            </a:r>
            <a:r>
              <a:rPr lang="ru-RU" dirty="0"/>
              <a:t>. </a:t>
            </a:r>
            <a:r>
              <a:rPr lang="ru-RU" dirty="0" err="1"/>
              <a:t>Әрбір</a:t>
            </a:r>
            <a:r>
              <a:rPr lang="ru-RU" dirty="0"/>
              <a:t> </a:t>
            </a:r>
            <a:r>
              <a:rPr lang="ru-RU" dirty="0" err="1"/>
              <a:t>тапсырма</a:t>
            </a:r>
            <a:r>
              <a:rPr lang="ru-RU" dirty="0"/>
              <a:t> </a:t>
            </a:r>
            <a:r>
              <a:rPr lang="ru-RU" dirty="0" err="1"/>
              <a:t>командалардың</a:t>
            </a:r>
            <a:r>
              <a:rPr lang="ru-RU" dirty="0"/>
              <a:t> </a:t>
            </a:r>
            <a:r>
              <a:rPr lang="ru-RU" dirty="0" err="1"/>
              <a:t>тәуелсіз</a:t>
            </a:r>
            <a:r>
              <a:rPr lang="ru-RU" dirty="0"/>
              <a:t> </a:t>
            </a:r>
            <a:r>
              <a:rPr lang="ru-RU" dirty="0" err="1"/>
              <a:t>тізбегі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шешіледі</a:t>
            </a:r>
            <a:r>
              <a:rPr lang="ru-RU" dirty="0"/>
              <a:t>.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тапсырмаларын</a:t>
            </a:r>
            <a:r>
              <a:rPr lang="ru-RU" dirty="0"/>
              <a:t> компьютер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уақытта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бір-бірлеп</a:t>
            </a:r>
            <a:r>
              <a:rPr lang="ru-RU" dirty="0"/>
              <a:t> </a:t>
            </a:r>
            <a:r>
              <a:rPr lang="ru-RU" dirty="0" err="1"/>
              <a:t>шешуі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. Оны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уақытта</a:t>
            </a:r>
            <a:r>
              <a:rPr lang="ru-RU" dirty="0"/>
              <a:t> </a:t>
            </a:r>
            <a:r>
              <a:rPr lang="ru-RU" dirty="0" err="1"/>
              <a:t>шешу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әрбір</a:t>
            </a:r>
            <a:r>
              <a:rPr lang="ru-RU" dirty="0"/>
              <a:t> </a:t>
            </a:r>
            <a:r>
              <a:rPr lang="ru-RU" dirty="0" err="1"/>
              <a:t>тапсырма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микропроцессор </a:t>
            </a:r>
            <a:r>
              <a:rPr lang="ru-RU" dirty="0" err="1"/>
              <a:t>болуы</a:t>
            </a:r>
            <a:r>
              <a:rPr lang="ru-RU" dirty="0"/>
              <a:t> </a:t>
            </a:r>
            <a:r>
              <a:rPr lang="ru-RU" dirty="0" err="1"/>
              <a:t>керек</a:t>
            </a:r>
            <a:r>
              <a:rPr lang="ru-RU" dirty="0"/>
              <a:t>. </a:t>
            </a:r>
            <a:r>
              <a:rPr lang="ru-RU" dirty="0" err="1"/>
              <a:t>Қазіргі</a:t>
            </a:r>
            <a:r>
              <a:rPr lang="ru-RU" dirty="0"/>
              <a:t> </a:t>
            </a:r>
            <a:r>
              <a:rPr lang="ru-RU" dirty="0" err="1"/>
              <a:t>компьютерлердің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өнімділігімен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процессордың</a:t>
            </a:r>
            <a:r>
              <a:rPr lang="ru-RU" dirty="0"/>
              <a:t>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режимінде</a:t>
            </a:r>
            <a:r>
              <a:rPr lang="ru-RU" dirty="0"/>
              <a:t> </a:t>
            </a:r>
            <a:r>
              <a:rPr lang="ru-RU" dirty="0" err="1"/>
              <a:t>бірнеше</a:t>
            </a:r>
            <a:r>
              <a:rPr lang="ru-RU" dirty="0"/>
              <a:t> </a:t>
            </a:r>
            <a:r>
              <a:rPr lang="ru-RU" dirty="0" err="1"/>
              <a:t>тапсырмаларды</a:t>
            </a:r>
            <a:r>
              <a:rPr lang="ru-RU" dirty="0"/>
              <a:t> </a:t>
            </a:r>
            <a:r>
              <a:rPr lang="ru-RU" dirty="0" err="1"/>
              <a:t>ретімен</a:t>
            </a:r>
            <a:r>
              <a:rPr lang="ru-RU" dirty="0"/>
              <a:t> </a:t>
            </a:r>
            <a:r>
              <a:rPr lang="ru-RU" dirty="0" err="1"/>
              <a:t>орындауы</a:t>
            </a:r>
            <a:r>
              <a:rPr lang="ru-RU" dirty="0"/>
              <a:t> </a:t>
            </a:r>
            <a:r>
              <a:rPr lang="ru-RU" dirty="0" err="1"/>
              <a:t>жиі</a:t>
            </a:r>
            <a:r>
              <a:rPr lang="ru-RU" dirty="0"/>
              <a:t> </a:t>
            </a:r>
            <a:r>
              <a:rPr lang="ru-RU" dirty="0" err="1"/>
              <a:t>кездеседі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5028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АСУЭ-ң</a:t>
            </a:r>
            <a:r>
              <a:rPr lang="en-US" dirty="0" smtClean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қолдауы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411706"/>
            <a:ext cx="10600266" cy="5446294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/>
              <a:t>Басқарудың</a:t>
            </a:r>
            <a:r>
              <a:rPr lang="ru-RU" dirty="0" smtClean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жүйесін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етудің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жинау</a:t>
            </a:r>
            <a:r>
              <a:rPr lang="ru-RU" dirty="0"/>
              <a:t>, </a:t>
            </a:r>
            <a:r>
              <a:rPr lang="ru-RU" dirty="0" err="1"/>
              <a:t>қалыптастыру</a:t>
            </a:r>
            <a:r>
              <a:rPr lang="ru-RU" dirty="0"/>
              <a:t>, беру, </a:t>
            </a:r>
            <a:r>
              <a:rPr lang="ru-RU" dirty="0" err="1"/>
              <a:t>өңдеу</a:t>
            </a:r>
            <a:r>
              <a:rPr lang="ru-RU" dirty="0"/>
              <a:t>, </a:t>
            </a:r>
            <a:r>
              <a:rPr lang="ru-RU" dirty="0" err="1"/>
              <a:t>сақтау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көбейту</a:t>
            </a:r>
            <a:r>
              <a:rPr lang="ru-RU" dirty="0"/>
              <a:t> </a:t>
            </a:r>
            <a:r>
              <a:rPr lang="ru-RU" dirty="0" err="1"/>
              <a:t>процесін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асыруды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ететін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құралдардың</a:t>
            </a:r>
            <a:r>
              <a:rPr lang="ru-RU" dirty="0"/>
              <a:t> </a:t>
            </a:r>
            <a:r>
              <a:rPr lang="ru-RU" dirty="0" err="1"/>
              <a:t>жиынтығы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Техникалық</a:t>
            </a:r>
            <a:r>
              <a:rPr lang="ru-RU" dirty="0" smtClean="0"/>
              <a:t> </a:t>
            </a:r>
            <a:r>
              <a:rPr lang="ru-RU" dirty="0" err="1"/>
              <a:t>қолдаудың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мыналарды</a:t>
            </a:r>
            <a:r>
              <a:rPr lang="ru-RU" dirty="0"/>
              <a:t> </a:t>
            </a:r>
            <a:r>
              <a:rPr lang="ru-RU" dirty="0" err="1"/>
              <a:t>қамтиды</a:t>
            </a:r>
            <a:r>
              <a:rPr lang="ru-RU" dirty="0"/>
              <a:t>: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компьютерлік</a:t>
            </a:r>
            <a:r>
              <a:rPr lang="ru-RU" dirty="0" smtClean="0"/>
              <a:t> </a:t>
            </a:r>
            <a:r>
              <a:rPr lang="ru-RU" dirty="0" err="1"/>
              <a:t>жабдық</a:t>
            </a:r>
            <a:r>
              <a:rPr lang="ru-RU" dirty="0"/>
              <a:t> (</a:t>
            </a:r>
            <a:r>
              <a:rPr lang="ru-RU" dirty="0" err="1"/>
              <a:t>компьютерлер</a:t>
            </a:r>
            <a:r>
              <a:rPr lang="ru-RU" dirty="0"/>
              <a:t> мен </a:t>
            </a:r>
            <a:r>
              <a:rPr lang="ru-RU" dirty="0" err="1"/>
              <a:t>шешімдер</a:t>
            </a:r>
            <a:r>
              <a:rPr lang="ru-RU" dirty="0"/>
              <a:t> </a:t>
            </a:r>
            <a:r>
              <a:rPr lang="ru-RU" dirty="0" err="1"/>
              <a:t>қабылдау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>, </a:t>
            </a:r>
            <a:r>
              <a:rPr lang="ru-RU" dirty="0" err="1"/>
              <a:t>бағдарламалар</a:t>
            </a:r>
            <a:r>
              <a:rPr lang="ru-RU" dirty="0"/>
              <a:t> мен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енгізу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шығару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>, </a:t>
            </a:r>
            <a:r>
              <a:rPr lang="ru-RU" dirty="0" err="1"/>
              <a:t>есептеу</a:t>
            </a:r>
            <a:r>
              <a:rPr lang="ru-RU" dirty="0"/>
              <a:t> интерфейс </a:t>
            </a:r>
            <a:r>
              <a:rPr lang="ru-RU" dirty="0" err="1"/>
              <a:t>құрылғылары</a:t>
            </a:r>
            <a:r>
              <a:rPr lang="ru-RU" dirty="0"/>
              <a:t>, </a:t>
            </a:r>
            <a:r>
              <a:rPr lang="ru-RU" dirty="0" err="1"/>
              <a:t>сақтау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>, </a:t>
            </a:r>
            <a:r>
              <a:rPr lang="ru-RU" dirty="0" err="1"/>
              <a:t>деректерді</a:t>
            </a:r>
            <a:r>
              <a:rPr lang="ru-RU" dirty="0"/>
              <a:t> </a:t>
            </a:r>
            <a:r>
              <a:rPr lang="ru-RU" dirty="0" err="1"/>
              <a:t>дайындау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.);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объектілермен</a:t>
            </a:r>
            <a:r>
              <a:rPr lang="ru-RU" dirty="0" smtClean="0"/>
              <a:t> </a:t>
            </a:r>
            <a:r>
              <a:rPr lang="ru-RU" dirty="0" err="1"/>
              <a:t>байланыс</a:t>
            </a:r>
            <a:r>
              <a:rPr lang="ru-RU" dirty="0"/>
              <a:t> </a:t>
            </a:r>
            <a:r>
              <a:rPr lang="ru-RU" dirty="0" err="1"/>
              <a:t>құрылғысы</a:t>
            </a:r>
            <a:r>
              <a:rPr lang="ru-RU" dirty="0"/>
              <a:t> (</a:t>
            </a:r>
            <a:r>
              <a:rPr lang="ru-RU" dirty="0" err="1"/>
              <a:t>бақылау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сигналдарының</a:t>
            </a:r>
            <a:r>
              <a:rPr lang="ru-RU" dirty="0"/>
              <a:t> </a:t>
            </a:r>
            <a:r>
              <a:rPr lang="ru-RU" dirty="0" err="1"/>
              <a:t>түрлендіргіштері</a:t>
            </a:r>
            <a:r>
              <a:rPr lang="ru-RU" dirty="0"/>
              <a:t>, </a:t>
            </a:r>
            <a:r>
              <a:rPr lang="ru-RU" dirty="0" err="1"/>
              <a:t>сигналдық</a:t>
            </a:r>
            <a:r>
              <a:rPr lang="ru-RU" dirty="0"/>
              <a:t> </a:t>
            </a:r>
            <a:r>
              <a:rPr lang="ru-RU" dirty="0" err="1"/>
              <a:t>қосқыштар</a:t>
            </a:r>
            <a:r>
              <a:rPr lang="ru-RU" dirty="0"/>
              <a:t>, телемеханика </a:t>
            </a:r>
            <a:r>
              <a:rPr lang="ru-RU" dirty="0" err="1"/>
              <a:t>құрылғылары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.);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операциялық</a:t>
            </a:r>
            <a:r>
              <a:rPr lang="ru-RU" dirty="0" smtClean="0"/>
              <a:t> </a:t>
            </a:r>
            <a:r>
              <a:rPr lang="ru-RU" dirty="0" err="1"/>
              <a:t>персоналмен</a:t>
            </a:r>
            <a:r>
              <a:rPr lang="ru-RU" dirty="0"/>
              <a:t> </a:t>
            </a:r>
            <a:r>
              <a:rPr lang="ru-RU" dirty="0" err="1"/>
              <a:t>байланыс</a:t>
            </a:r>
            <a:r>
              <a:rPr lang="ru-RU" dirty="0"/>
              <a:t> </a:t>
            </a:r>
            <a:r>
              <a:rPr lang="ru-RU" dirty="0" err="1"/>
              <a:t>құрылғысы</a:t>
            </a:r>
            <a:r>
              <a:rPr lang="ru-RU" dirty="0"/>
              <a:t> (сигнал </a:t>
            </a:r>
            <a:r>
              <a:rPr lang="ru-RU" dirty="0" err="1"/>
              <a:t>пернелері</a:t>
            </a:r>
            <a:r>
              <a:rPr lang="ru-RU" dirty="0"/>
              <a:t>, </a:t>
            </a:r>
            <a:r>
              <a:rPr lang="ru-RU" dirty="0" err="1"/>
              <a:t>жарық</a:t>
            </a:r>
            <a:r>
              <a:rPr lang="ru-RU" dirty="0"/>
              <a:t> </a:t>
            </a:r>
            <a:r>
              <a:rPr lang="ru-RU" dirty="0" err="1"/>
              <a:t>дисплейлері</a:t>
            </a:r>
            <a:r>
              <a:rPr lang="ru-RU" dirty="0"/>
              <a:t>,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пульттері</a:t>
            </a:r>
            <a:r>
              <a:rPr lang="ru-RU" dirty="0"/>
              <a:t>,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пульттері</a:t>
            </a:r>
            <a:r>
              <a:rPr lang="ru-RU" dirty="0"/>
              <a:t>, </a:t>
            </a:r>
            <a:r>
              <a:rPr lang="ru-RU" dirty="0" err="1"/>
              <a:t>дисплейлер</a:t>
            </a:r>
            <a:r>
              <a:rPr lang="ru-RU" dirty="0"/>
              <a:t>, </a:t>
            </a:r>
            <a:r>
              <a:rPr lang="ru-RU" dirty="0" err="1"/>
              <a:t>басып</a:t>
            </a:r>
            <a:r>
              <a:rPr lang="ru-RU" dirty="0"/>
              <a:t> </a:t>
            </a:r>
            <a:r>
              <a:rPr lang="ru-RU" dirty="0" err="1"/>
              <a:t>шығару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.).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err="1" smtClean="0"/>
              <a:t>Техникалық</a:t>
            </a:r>
            <a:r>
              <a:rPr lang="ru-RU" dirty="0" smtClean="0"/>
              <a:t> </a:t>
            </a:r>
            <a:r>
              <a:rPr lang="ru-RU" dirty="0" err="1"/>
              <a:t>құралдар</a:t>
            </a:r>
            <a:r>
              <a:rPr lang="ru-RU" dirty="0"/>
              <a:t> </a:t>
            </a:r>
            <a:r>
              <a:rPr lang="ru-RU" dirty="0" err="1"/>
              <a:t>кешенін</a:t>
            </a:r>
            <a:r>
              <a:rPr lang="ru-RU" dirty="0"/>
              <a:t> </a:t>
            </a:r>
            <a:r>
              <a:rPr lang="ru-RU" dirty="0" err="1"/>
              <a:t>ұйымдастыру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технологиялық</a:t>
            </a:r>
            <a:r>
              <a:rPr lang="ru-RU" dirty="0"/>
              <a:t> </a:t>
            </a:r>
            <a:r>
              <a:rPr lang="ru-RU" dirty="0" err="1"/>
              <a:t>процестердің</a:t>
            </a:r>
            <a:r>
              <a:rPr lang="ru-RU" dirty="0"/>
              <a:t> </a:t>
            </a:r>
            <a:r>
              <a:rPr lang="ru-RU" dirty="0" err="1"/>
              <a:t>басқарылатын</a:t>
            </a:r>
            <a:r>
              <a:rPr lang="ru-RU" dirty="0"/>
              <a:t> </a:t>
            </a:r>
            <a:r>
              <a:rPr lang="ru-RU" dirty="0" err="1"/>
              <a:t>режимдері</a:t>
            </a:r>
            <a:r>
              <a:rPr lang="ru-RU" dirty="0"/>
              <a:t> мен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объектілерінің</a:t>
            </a:r>
            <a:r>
              <a:rPr lang="ru-RU" dirty="0"/>
              <a:t> </a:t>
            </a:r>
            <a:r>
              <a:rPr lang="ru-RU" dirty="0" err="1"/>
              <a:t>жай-күйі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қалыптастыру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құрылғылар</a:t>
            </a:r>
            <a:r>
              <a:rPr lang="ru-RU" dirty="0"/>
              <a:t> да </a:t>
            </a:r>
            <a:r>
              <a:rPr lang="ru-RU" dirty="0" err="1"/>
              <a:t>қолданылады</a:t>
            </a:r>
            <a:r>
              <a:rPr lang="ru-RU" dirty="0"/>
              <a:t>. </a:t>
            </a:r>
            <a:r>
              <a:rPr lang="ru-RU" dirty="0" err="1"/>
              <a:t>Біріншісіне</a:t>
            </a:r>
            <a:r>
              <a:rPr lang="ru-RU" dirty="0"/>
              <a:t> </a:t>
            </a:r>
            <a:r>
              <a:rPr lang="ru-RU" dirty="0" err="1"/>
              <a:t>сенсорлар</a:t>
            </a:r>
            <a:r>
              <a:rPr lang="ru-RU" dirty="0"/>
              <a:t>, реле, объект </a:t>
            </a:r>
            <a:r>
              <a:rPr lang="ru-RU" dirty="0" err="1"/>
              <a:t>күйін</a:t>
            </a:r>
            <a:r>
              <a:rPr lang="ru-RU" dirty="0"/>
              <a:t> </a:t>
            </a:r>
            <a:r>
              <a:rPr lang="ru-RU" dirty="0" err="1"/>
              <a:t>қайталағыштар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., </a:t>
            </a:r>
            <a:r>
              <a:rPr lang="ru-RU" dirty="0" err="1"/>
              <a:t>екіншісіне</a:t>
            </a:r>
            <a:r>
              <a:rPr lang="ru-RU" dirty="0"/>
              <a:t> </a:t>
            </a:r>
            <a:r>
              <a:rPr lang="ru-RU" dirty="0" err="1"/>
              <a:t>түрі</a:t>
            </a:r>
            <a:r>
              <a:rPr lang="ru-RU" dirty="0"/>
              <a:t>, </a:t>
            </a:r>
            <a:r>
              <a:rPr lang="ru-RU" dirty="0" err="1"/>
              <a:t>пішіні</a:t>
            </a:r>
            <a:r>
              <a:rPr lang="ru-RU" dirty="0"/>
              <a:t>, сигнал </a:t>
            </a:r>
            <a:r>
              <a:rPr lang="ru-RU" dirty="0" err="1"/>
              <a:t>деңгейлері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әртүрлі</a:t>
            </a:r>
            <a:r>
              <a:rPr lang="ru-RU" dirty="0"/>
              <a:t> </a:t>
            </a:r>
            <a:r>
              <a:rPr lang="ru-RU" dirty="0" err="1"/>
              <a:t>қосқыштар</a:t>
            </a:r>
            <a:r>
              <a:rPr lang="ru-RU" dirty="0"/>
              <a:t> </a:t>
            </a:r>
            <a:r>
              <a:rPr lang="ru-RU" dirty="0" err="1"/>
              <a:t>кіреді</a:t>
            </a:r>
            <a:r>
              <a:rPr lang="ru-RU" dirty="0"/>
              <a:t>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err="1" smtClean="0"/>
              <a:t>Техникалық</a:t>
            </a:r>
            <a:r>
              <a:rPr lang="ru-RU" dirty="0" smtClean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сонымен</a:t>
            </a:r>
            <a:r>
              <a:rPr lang="ru-RU" dirty="0"/>
              <a:t> </a:t>
            </a:r>
            <a:r>
              <a:rPr lang="ru-RU" dirty="0" err="1"/>
              <a:t>қатар</a:t>
            </a:r>
            <a:r>
              <a:rPr lang="ru-RU" dirty="0"/>
              <a:t> </a:t>
            </a:r>
            <a:r>
              <a:rPr lang="ru-RU" dirty="0" err="1"/>
              <a:t>жергілікті</a:t>
            </a:r>
            <a:r>
              <a:rPr lang="ru-RU" dirty="0"/>
              <a:t> </a:t>
            </a:r>
            <a:r>
              <a:rPr lang="ru-RU" dirty="0" err="1"/>
              <a:t>автоматтандыру</a:t>
            </a:r>
            <a:r>
              <a:rPr lang="ru-RU" dirty="0"/>
              <a:t> </a:t>
            </a:r>
            <a:r>
              <a:rPr lang="ru-RU" dirty="0" err="1"/>
              <a:t>құрылғыларын</a:t>
            </a:r>
            <a:r>
              <a:rPr lang="ru-RU" dirty="0"/>
              <a:t> (</a:t>
            </a:r>
            <a:r>
              <a:rPr lang="ru-RU" dirty="0" err="1"/>
              <a:t>қайта</a:t>
            </a:r>
            <a:r>
              <a:rPr lang="ru-RU" dirty="0"/>
              <a:t> жабу, </a:t>
            </a:r>
            <a:r>
              <a:rPr lang="ru-RU" dirty="0" err="1"/>
              <a:t>автоматты</a:t>
            </a:r>
            <a:r>
              <a:rPr lang="ru-RU" dirty="0"/>
              <a:t> </a:t>
            </a:r>
            <a:r>
              <a:rPr lang="ru-RU" dirty="0" err="1"/>
              <a:t>ауыстырып</a:t>
            </a:r>
            <a:r>
              <a:rPr lang="ru-RU" dirty="0"/>
              <a:t> </a:t>
            </a:r>
            <a:r>
              <a:rPr lang="ru-RU" dirty="0" err="1"/>
              <a:t>қосқыш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.)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атқарушы</a:t>
            </a:r>
            <a:r>
              <a:rPr lang="ru-RU" dirty="0"/>
              <a:t> </a:t>
            </a:r>
            <a:r>
              <a:rPr lang="ru-RU" dirty="0" err="1"/>
              <a:t>органдарды</a:t>
            </a:r>
            <a:r>
              <a:rPr lang="ru-RU" dirty="0"/>
              <a:t> </a:t>
            </a:r>
            <a:r>
              <a:rPr lang="ru-RU" dirty="0" err="1"/>
              <a:t>қамтиды</a:t>
            </a:r>
            <a:r>
              <a:rPr lang="ru-RU" dirty="0"/>
              <a:t>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err="1" smtClean="0"/>
              <a:t>Осылайша</a:t>
            </a:r>
            <a:r>
              <a:rPr lang="ru-RU" dirty="0"/>
              <a:t>,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кешеніне</a:t>
            </a:r>
            <a:r>
              <a:rPr lang="ru-RU" dirty="0"/>
              <a:t> </a:t>
            </a:r>
            <a:r>
              <a:rPr lang="ru-RU" dirty="0" err="1"/>
              <a:t>есептеу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>, </a:t>
            </a:r>
            <a:r>
              <a:rPr lang="ru-RU" dirty="0" err="1"/>
              <a:t>мәліметтер</a:t>
            </a:r>
            <a:r>
              <a:rPr lang="ru-RU" dirty="0"/>
              <a:t> </a:t>
            </a:r>
            <a:r>
              <a:rPr lang="ru-RU" dirty="0" err="1"/>
              <a:t>сигналдарын</a:t>
            </a:r>
            <a:r>
              <a:rPr lang="ru-RU" dirty="0"/>
              <a:t> </a:t>
            </a:r>
            <a:r>
              <a:rPr lang="ru-RU" dirty="0" err="1"/>
              <a:t>беруге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өңдеуге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құрылғы</a:t>
            </a:r>
            <a:r>
              <a:rPr lang="ru-RU" dirty="0"/>
              <a:t>,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жүйесінің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функцияларын</a:t>
            </a:r>
            <a:r>
              <a:rPr lang="ru-RU" dirty="0"/>
              <a:t> </a:t>
            </a:r>
            <a:r>
              <a:rPr lang="ru-RU" dirty="0" err="1"/>
              <a:t>толық</a:t>
            </a:r>
            <a:r>
              <a:rPr lang="ru-RU" dirty="0"/>
              <a:t> </a:t>
            </a:r>
            <a:r>
              <a:rPr lang="ru-RU" dirty="0" err="1"/>
              <a:t>орындауды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ететін</a:t>
            </a:r>
            <a:r>
              <a:rPr lang="ru-RU" dirty="0"/>
              <a:t> </a:t>
            </a:r>
            <a:r>
              <a:rPr lang="ru-RU" dirty="0" err="1"/>
              <a:t>ақпараттық</a:t>
            </a:r>
            <a:r>
              <a:rPr lang="ru-RU" dirty="0"/>
              <a:t> </a:t>
            </a:r>
            <a:r>
              <a:rPr lang="ru-RU" dirty="0" err="1"/>
              <a:t>сенсорлар</a:t>
            </a:r>
            <a:r>
              <a:rPr lang="ru-RU" dirty="0"/>
              <a:t> мен </a:t>
            </a:r>
            <a:r>
              <a:rPr lang="ru-RU" dirty="0" err="1"/>
              <a:t>атқарушы</a:t>
            </a:r>
            <a:r>
              <a:rPr lang="ru-RU" dirty="0"/>
              <a:t> </a:t>
            </a:r>
            <a:r>
              <a:rPr lang="ru-RU" dirty="0" err="1"/>
              <a:t>механизмдер</a:t>
            </a:r>
            <a:r>
              <a:rPr lang="ru-RU" dirty="0"/>
              <a:t> </a:t>
            </a:r>
            <a:r>
              <a:rPr lang="ru-RU" dirty="0" err="1"/>
              <a:t>кіреді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05852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АСУЭ-ң</a:t>
            </a:r>
            <a:r>
              <a:rPr lang="en-US" dirty="0" smtClean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қолдауы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411706"/>
            <a:ext cx="10600266" cy="5446294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/>
              <a:t>Басқарудың</a:t>
            </a:r>
            <a:r>
              <a:rPr lang="ru-RU" dirty="0" smtClean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жүйесін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етудің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жинау</a:t>
            </a:r>
            <a:r>
              <a:rPr lang="ru-RU" dirty="0"/>
              <a:t>, </a:t>
            </a:r>
            <a:r>
              <a:rPr lang="ru-RU" dirty="0" err="1"/>
              <a:t>қалыптастыру</a:t>
            </a:r>
            <a:r>
              <a:rPr lang="ru-RU" dirty="0"/>
              <a:t>, беру, </a:t>
            </a:r>
            <a:r>
              <a:rPr lang="ru-RU" dirty="0" err="1"/>
              <a:t>өңдеу</a:t>
            </a:r>
            <a:r>
              <a:rPr lang="ru-RU" dirty="0"/>
              <a:t>, </a:t>
            </a:r>
            <a:r>
              <a:rPr lang="ru-RU" dirty="0" err="1"/>
              <a:t>сақтау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көбейту</a:t>
            </a:r>
            <a:r>
              <a:rPr lang="ru-RU" dirty="0"/>
              <a:t> </a:t>
            </a:r>
            <a:r>
              <a:rPr lang="ru-RU" dirty="0" err="1"/>
              <a:t>процесін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асыруды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ететін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құралдардың</a:t>
            </a:r>
            <a:r>
              <a:rPr lang="ru-RU" dirty="0"/>
              <a:t> </a:t>
            </a:r>
            <a:r>
              <a:rPr lang="ru-RU" dirty="0" err="1"/>
              <a:t>жиынтығы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Техникалық</a:t>
            </a:r>
            <a:r>
              <a:rPr lang="ru-RU" dirty="0" smtClean="0"/>
              <a:t> </a:t>
            </a:r>
            <a:r>
              <a:rPr lang="ru-RU" dirty="0" err="1"/>
              <a:t>қолдаудың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мыналарды</a:t>
            </a:r>
            <a:r>
              <a:rPr lang="ru-RU" dirty="0"/>
              <a:t> </a:t>
            </a:r>
            <a:r>
              <a:rPr lang="ru-RU" dirty="0" err="1"/>
              <a:t>қамтиды</a:t>
            </a:r>
            <a:r>
              <a:rPr lang="ru-RU" dirty="0"/>
              <a:t>: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компьютерлік</a:t>
            </a:r>
            <a:r>
              <a:rPr lang="ru-RU" dirty="0" smtClean="0"/>
              <a:t> </a:t>
            </a:r>
            <a:r>
              <a:rPr lang="ru-RU" dirty="0" err="1"/>
              <a:t>жабдық</a:t>
            </a:r>
            <a:r>
              <a:rPr lang="ru-RU" dirty="0"/>
              <a:t> (</a:t>
            </a:r>
            <a:r>
              <a:rPr lang="ru-RU" dirty="0" err="1"/>
              <a:t>компьютерлер</a:t>
            </a:r>
            <a:r>
              <a:rPr lang="ru-RU" dirty="0"/>
              <a:t> мен </a:t>
            </a:r>
            <a:r>
              <a:rPr lang="ru-RU" dirty="0" err="1"/>
              <a:t>шешімдер</a:t>
            </a:r>
            <a:r>
              <a:rPr lang="ru-RU" dirty="0"/>
              <a:t> </a:t>
            </a:r>
            <a:r>
              <a:rPr lang="ru-RU" dirty="0" err="1"/>
              <a:t>қабылдау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>, </a:t>
            </a:r>
            <a:r>
              <a:rPr lang="ru-RU" dirty="0" err="1"/>
              <a:t>бағдарламалар</a:t>
            </a:r>
            <a:r>
              <a:rPr lang="ru-RU" dirty="0"/>
              <a:t> мен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енгізу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шығару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>, </a:t>
            </a:r>
            <a:r>
              <a:rPr lang="ru-RU" dirty="0" err="1"/>
              <a:t>есептеу</a:t>
            </a:r>
            <a:r>
              <a:rPr lang="ru-RU" dirty="0"/>
              <a:t> интерфейс </a:t>
            </a:r>
            <a:r>
              <a:rPr lang="ru-RU" dirty="0" err="1"/>
              <a:t>құрылғылары</a:t>
            </a:r>
            <a:r>
              <a:rPr lang="ru-RU" dirty="0"/>
              <a:t>, </a:t>
            </a:r>
            <a:r>
              <a:rPr lang="ru-RU" dirty="0" err="1"/>
              <a:t>сақтау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>, </a:t>
            </a:r>
            <a:r>
              <a:rPr lang="ru-RU" dirty="0" err="1"/>
              <a:t>деректерді</a:t>
            </a:r>
            <a:r>
              <a:rPr lang="ru-RU" dirty="0"/>
              <a:t> </a:t>
            </a:r>
            <a:r>
              <a:rPr lang="ru-RU" dirty="0" err="1"/>
              <a:t>дайындау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.);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объектілермен</a:t>
            </a:r>
            <a:r>
              <a:rPr lang="ru-RU" dirty="0" smtClean="0"/>
              <a:t> </a:t>
            </a:r>
            <a:r>
              <a:rPr lang="ru-RU" dirty="0" err="1"/>
              <a:t>байланыс</a:t>
            </a:r>
            <a:r>
              <a:rPr lang="ru-RU" dirty="0"/>
              <a:t> </a:t>
            </a:r>
            <a:r>
              <a:rPr lang="ru-RU" dirty="0" err="1"/>
              <a:t>құрылғысы</a:t>
            </a:r>
            <a:r>
              <a:rPr lang="ru-RU" dirty="0"/>
              <a:t> (</a:t>
            </a:r>
            <a:r>
              <a:rPr lang="ru-RU" dirty="0" err="1"/>
              <a:t>бақылау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сигналдарының</a:t>
            </a:r>
            <a:r>
              <a:rPr lang="ru-RU" dirty="0"/>
              <a:t> </a:t>
            </a:r>
            <a:r>
              <a:rPr lang="ru-RU" dirty="0" err="1"/>
              <a:t>түрлендіргіштері</a:t>
            </a:r>
            <a:r>
              <a:rPr lang="ru-RU" dirty="0"/>
              <a:t>, </a:t>
            </a:r>
            <a:r>
              <a:rPr lang="ru-RU" dirty="0" err="1"/>
              <a:t>сигналдық</a:t>
            </a:r>
            <a:r>
              <a:rPr lang="ru-RU" dirty="0"/>
              <a:t> </a:t>
            </a:r>
            <a:r>
              <a:rPr lang="ru-RU" dirty="0" err="1"/>
              <a:t>қосқыштар</a:t>
            </a:r>
            <a:r>
              <a:rPr lang="ru-RU" dirty="0"/>
              <a:t>, телемеханика </a:t>
            </a:r>
            <a:r>
              <a:rPr lang="ru-RU" dirty="0" err="1"/>
              <a:t>құрылғылары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.);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операциялық</a:t>
            </a:r>
            <a:r>
              <a:rPr lang="ru-RU" dirty="0" smtClean="0"/>
              <a:t> </a:t>
            </a:r>
            <a:r>
              <a:rPr lang="ru-RU" dirty="0" err="1"/>
              <a:t>персоналмен</a:t>
            </a:r>
            <a:r>
              <a:rPr lang="ru-RU" dirty="0"/>
              <a:t> </a:t>
            </a:r>
            <a:r>
              <a:rPr lang="ru-RU" dirty="0" err="1"/>
              <a:t>байланыс</a:t>
            </a:r>
            <a:r>
              <a:rPr lang="ru-RU" dirty="0"/>
              <a:t> </a:t>
            </a:r>
            <a:r>
              <a:rPr lang="ru-RU" dirty="0" err="1"/>
              <a:t>құрылғысы</a:t>
            </a:r>
            <a:r>
              <a:rPr lang="ru-RU" dirty="0"/>
              <a:t> (сигнал </a:t>
            </a:r>
            <a:r>
              <a:rPr lang="ru-RU" dirty="0" err="1"/>
              <a:t>пернелері</a:t>
            </a:r>
            <a:r>
              <a:rPr lang="ru-RU" dirty="0"/>
              <a:t>, </a:t>
            </a:r>
            <a:r>
              <a:rPr lang="ru-RU" dirty="0" err="1"/>
              <a:t>жарық</a:t>
            </a:r>
            <a:r>
              <a:rPr lang="ru-RU" dirty="0"/>
              <a:t> </a:t>
            </a:r>
            <a:r>
              <a:rPr lang="ru-RU" dirty="0" err="1"/>
              <a:t>дисплейлері</a:t>
            </a:r>
            <a:r>
              <a:rPr lang="ru-RU" dirty="0"/>
              <a:t>,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пульттері</a:t>
            </a:r>
            <a:r>
              <a:rPr lang="ru-RU" dirty="0"/>
              <a:t>,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пульттері</a:t>
            </a:r>
            <a:r>
              <a:rPr lang="ru-RU" dirty="0"/>
              <a:t>, </a:t>
            </a:r>
            <a:r>
              <a:rPr lang="ru-RU" dirty="0" err="1"/>
              <a:t>дисплейлер</a:t>
            </a:r>
            <a:r>
              <a:rPr lang="ru-RU" dirty="0"/>
              <a:t>, </a:t>
            </a:r>
            <a:r>
              <a:rPr lang="ru-RU" dirty="0" err="1"/>
              <a:t>басып</a:t>
            </a:r>
            <a:r>
              <a:rPr lang="ru-RU" dirty="0"/>
              <a:t> </a:t>
            </a:r>
            <a:r>
              <a:rPr lang="ru-RU" dirty="0" err="1"/>
              <a:t>шығару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.).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err="1" smtClean="0"/>
              <a:t>Техникалық</a:t>
            </a:r>
            <a:r>
              <a:rPr lang="ru-RU" dirty="0" smtClean="0"/>
              <a:t> </a:t>
            </a:r>
            <a:r>
              <a:rPr lang="ru-RU" dirty="0" err="1"/>
              <a:t>құралдар</a:t>
            </a:r>
            <a:r>
              <a:rPr lang="ru-RU" dirty="0"/>
              <a:t> </a:t>
            </a:r>
            <a:r>
              <a:rPr lang="ru-RU" dirty="0" err="1"/>
              <a:t>кешенін</a:t>
            </a:r>
            <a:r>
              <a:rPr lang="ru-RU" dirty="0"/>
              <a:t> </a:t>
            </a:r>
            <a:r>
              <a:rPr lang="ru-RU" dirty="0" err="1"/>
              <a:t>ұйымдастыру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технологиялық</a:t>
            </a:r>
            <a:r>
              <a:rPr lang="ru-RU" dirty="0"/>
              <a:t> </a:t>
            </a:r>
            <a:r>
              <a:rPr lang="ru-RU" dirty="0" err="1"/>
              <a:t>процестердің</a:t>
            </a:r>
            <a:r>
              <a:rPr lang="ru-RU" dirty="0"/>
              <a:t> </a:t>
            </a:r>
            <a:r>
              <a:rPr lang="ru-RU" dirty="0" err="1"/>
              <a:t>басқарылатын</a:t>
            </a:r>
            <a:r>
              <a:rPr lang="ru-RU" dirty="0"/>
              <a:t> </a:t>
            </a:r>
            <a:r>
              <a:rPr lang="ru-RU" dirty="0" err="1"/>
              <a:t>режимдері</a:t>
            </a:r>
            <a:r>
              <a:rPr lang="ru-RU" dirty="0"/>
              <a:t> мен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объектілерінің</a:t>
            </a:r>
            <a:r>
              <a:rPr lang="ru-RU" dirty="0"/>
              <a:t> </a:t>
            </a:r>
            <a:r>
              <a:rPr lang="ru-RU" dirty="0" err="1"/>
              <a:t>жай-күйі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қалыптастыру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құрылғылар</a:t>
            </a:r>
            <a:r>
              <a:rPr lang="ru-RU" dirty="0"/>
              <a:t> да </a:t>
            </a:r>
            <a:r>
              <a:rPr lang="ru-RU" dirty="0" err="1"/>
              <a:t>қолданылады</a:t>
            </a:r>
            <a:r>
              <a:rPr lang="ru-RU" dirty="0"/>
              <a:t>. </a:t>
            </a:r>
            <a:r>
              <a:rPr lang="ru-RU" dirty="0" err="1"/>
              <a:t>Біріншісіне</a:t>
            </a:r>
            <a:r>
              <a:rPr lang="ru-RU" dirty="0"/>
              <a:t> </a:t>
            </a:r>
            <a:r>
              <a:rPr lang="ru-RU" dirty="0" err="1"/>
              <a:t>сенсорлар</a:t>
            </a:r>
            <a:r>
              <a:rPr lang="ru-RU" dirty="0"/>
              <a:t>, реле, объект </a:t>
            </a:r>
            <a:r>
              <a:rPr lang="ru-RU" dirty="0" err="1"/>
              <a:t>күйін</a:t>
            </a:r>
            <a:r>
              <a:rPr lang="ru-RU" dirty="0"/>
              <a:t> </a:t>
            </a:r>
            <a:r>
              <a:rPr lang="ru-RU" dirty="0" err="1"/>
              <a:t>қайталағыштар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., </a:t>
            </a:r>
            <a:r>
              <a:rPr lang="ru-RU" dirty="0" err="1"/>
              <a:t>екіншісіне</a:t>
            </a:r>
            <a:r>
              <a:rPr lang="ru-RU" dirty="0"/>
              <a:t> </a:t>
            </a:r>
            <a:r>
              <a:rPr lang="ru-RU" dirty="0" err="1"/>
              <a:t>түрі</a:t>
            </a:r>
            <a:r>
              <a:rPr lang="ru-RU" dirty="0"/>
              <a:t>, </a:t>
            </a:r>
            <a:r>
              <a:rPr lang="ru-RU" dirty="0" err="1"/>
              <a:t>пішіні</a:t>
            </a:r>
            <a:r>
              <a:rPr lang="ru-RU" dirty="0"/>
              <a:t>, сигнал </a:t>
            </a:r>
            <a:r>
              <a:rPr lang="ru-RU" dirty="0" err="1"/>
              <a:t>деңгейлері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әртүрлі</a:t>
            </a:r>
            <a:r>
              <a:rPr lang="ru-RU" dirty="0"/>
              <a:t> </a:t>
            </a:r>
            <a:r>
              <a:rPr lang="ru-RU" dirty="0" err="1"/>
              <a:t>қосқыштар</a:t>
            </a:r>
            <a:r>
              <a:rPr lang="ru-RU" dirty="0"/>
              <a:t> </a:t>
            </a:r>
            <a:r>
              <a:rPr lang="ru-RU" dirty="0" err="1"/>
              <a:t>кіреді</a:t>
            </a:r>
            <a:r>
              <a:rPr lang="ru-RU" dirty="0"/>
              <a:t>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err="1" smtClean="0"/>
              <a:t>Техникалық</a:t>
            </a:r>
            <a:r>
              <a:rPr lang="ru-RU" dirty="0" smtClean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сонымен</a:t>
            </a:r>
            <a:r>
              <a:rPr lang="ru-RU" dirty="0"/>
              <a:t> </a:t>
            </a:r>
            <a:r>
              <a:rPr lang="ru-RU" dirty="0" err="1"/>
              <a:t>қатар</a:t>
            </a:r>
            <a:r>
              <a:rPr lang="ru-RU" dirty="0"/>
              <a:t> </a:t>
            </a:r>
            <a:r>
              <a:rPr lang="ru-RU" dirty="0" err="1"/>
              <a:t>жергілікті</a:t>
            </a:r>
            <a:r>
              <a:rPr lang="ru-RU" dirty="0"/>
              <a:t> </a:t>
            </a:r>
            <a:r>
              <a:rPr lang="ru-RU" dirty="0" err="1"/>
              <a:t>автоматтандыру</a:t>
            </a:r>
            <a:r>
              <a:rPr lang="ru-RU" dirty="0"/>
              <a:t> </a:t>
            </a:r>
            <a:r>
              <a:rPr lang="ru-RU" dirty="0" err="1"/>
              <a:t>құрылғыларын</a:t>
            </a:r>
            <a:r>
              <a:rPr lang="ru-RU" dirty="0"/>
              <a:t> (</a:t>
            </a:r>
            <a:r>
              <a:rPr lang="ru-RU" dirty="0" err="1"/>
              <a:t>қайта</a:t>
            </a:r>
            <a:r>
              <a:rPr lang="ru-RU" dirty="0"/>
              <a:t> жабу, </a:t>
            </a:r>
            <a:r>
              <a:rPr lang="ru-RU" dirty="0" err="1"/>
              <a:t>автоматты</a:t>
            </a:r>
            <a:r>
              <a:rPr lang="ru-RU" dirty="0"/>
              <a:t> </a:t>
            </a:r>
            <a:r>
              <a:rPr lang="ru-RU" dirty="0" err="1"/>
              <a:t>ауыстырып</a:t>
            </a:r>
            <a:r>
              <a:rPr lang="ru-RU" dirty="0"/>
              <a:t> </a:t>
            </a:r>
            <a:r>
              <a:rPr lang="ru-RU" dirty="0" err="1"/>
              <a:t>қосқыш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.)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атқарушы</a:t>
            </a:r>
            <a:r>
              <a:rPr lang="ru-RU" dirty="0"/>
              <a:t> </a:t>
            </a:r>
            <a:r>
              <a:rPr lang="ru-RU" dirty="0" err="1"/>
              <a:t>органдарды</a:t>
            </a:r>
            <a:r>
              <a:rPr lang="ru-RU" dirty="0"/>
              <a:t> </a:t>
            </a:r>
            <a:r>
              <a:rPr lang="ru-RU" dirty="0" err="1"/>
              <a:t>қамтиды</a:t>
            </a:r>
            <a:r>
              <a:rPr lang="ru-RU" dirty="0"/>
              <a:t>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err="1" smtClean="0"/>
              <a:t>Осылайша</a:t>
            </a:r>
            <a:r>
              <a:rPr lang="ru-RU" dirty="0"/>
              <a:t>,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кешеніне</a:t>
            </a:r>
            <a:r>
              <a:rPr lang="ru-RU" dirty="0"/>
              <a:t> </a:t>
            </a:r>
            <a:r>
              <a:rPr lang="ru-RU" dirty="0" err="1"/>
              <a:t>есептеу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>, </a:t>
            </a:r>
            <a:r>
              <a:rPr lang="ru-RU" dirty="0" err="1"/>
              <a:t>мәліметтер</a:t>
            </a:r>
            <a:r>
              <a:rPr lang="ru-RU" dirty="0"/>
              <a:t> </a:t>
            </a:r>
            <a:r>
              <a:rPr lang="ru-RU" dirty="0" err="1"/>
              <a:t>сигналдарын</a:t>
            </a:r>
            <a:r>
              <a:rPr lang="ru-RU" dirty="0"/>
              <a:t> </a:t>
            </a:r>
            <a:r>
              <a:rPr lang="ru-RU" dirty="0" err="1"/>
              <a:t>беруге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өңдеуге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құрылғы</a:t>
            </a:r>
            <a:r>
              <a:rPr lang="ru-RU" dirty="0"/>
              <a:t>,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жүйесінің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функцияларын</a:t>
            </a:r>
            <a:r>
              <a:rPr lang="ru-RU" dirty="0"/>
              <a:t> </a:t>
            </a:r>
            <a:r>
              <a:rPr lang="ru-RU" dirty="0" err="1"/>
              <a:t>толық</a:t>
            </a:r>
            <a:r>
              <a:rPr lang="ru-RU" dirty="0"/>
              <a:t> </a:t>
            </a:r>
            <a:r>
              <a:rPr lang="ru-RU" dirty="0" err="1"/>
              <a:t>орындауды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ететін</a:t>
            </a:r>
            <a:r>
              <a:rPr lang="ru-RU" dirty="0"/>
              <a:t> </a:t>
            </a:r>
            <a:r>
              <a:rPr lang="ru-RU" dirty="0" err="1"/>
              <a:t>ақпараттық</a:t>
            </a:r>
            <a:r>
              <a:rPr lang="ru-RU" dirty="0"/>
              <a:t> </a:t>
            </a:r>
            <a:r>
              <a:rPr lang="ru-RU" dirty="0" err="1"/>
              <a:t>сенсорлар</a:t>
            </a:r>
            <a:r>
              <a:rPr lang="ru-RU" dirty="0"/>
              <a:t> мен </a:t>
            </a:r>
            <a:r>
              <a:rPr lang="ru-RU" dirty="0" err="1"/>
              <a:t>атқарушы</a:t>
            </a:r>
            <a:r>
              <a:rPr lang="ru-RU" dirty="0"/>
              <a:t> </a:t>
            </a:r>
            <a:r>
              <a:rPr lang="ru-RU" dirty="0" err="1"/>
              <a:t>механизмдер</a:t>
            </a:r>
            <a:r>
              <a:rPr lang="ru-RU" dirty="0"/>
              <a:t> </a:t>
            </a:r>
            <a:r>
              <a:rPr lang="ru-RU" dirty="0" err="1"/>
              <a:t>кіреді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05852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272717"/>
            <a:ext cx="9910455" cy="6208294"/>
          </a:xfrm>
        </p:spPr>
        <p:txBody>
          <a:bodyPr/>
          <a:lstStyle/>
          <a:p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жүйесіне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қызмет</a:t>
            </a:r>
            <a:r>
              <a:rPr lang="ru-RU" dirty="0"/>
              <a:t> </a:t>
            </a:r>
            <a:r>
              <a:rPr lang="ru-RU" dirty="0" err="1"/>
              <a:t>көрсету</a:t>
            </a:r>
            <a:r>
              <a:rPr lang="ru-RU" dirty="0"/>
              <a:t> </a:t>
            </a:r>
            <a:r>
              <a:rPr lang="ru-RU" dirty="0" err="1"/>
              <a:t>құралдарының</a:t>
            </a:r>
            <a:r>
              <a:rPr lang="ru-RU" dirty="0"/>
              <a:t> </a:t>
            </a:r>
            <a:r>
              <a:rPr lang="ru-RU" dirty="0" err="1"/>
              <a:t>кешенін</a:t>
            </a:r>
            <a:r>
              <a:rPr lang="ru-RU" dirty="0"/>
              <a:t> </a:t>
            </a:r>
            <a:r>
              <a:rPr lang="ru-RU" dirty="0" err="1"/>
              <a:t>қалыптастырудың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шарты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қызмет</a:t>
            </a:r>
            <a:r>
              <a:rPr lang="ru-RU" dirty="0"/>
              <a:t> </a:t>
            </a:r>
            <a:r>
              <a:rPr lang="ru-RU" dirty="0" err="1"/>
              <a:t>көрсету</a:t>
            </a:r>
            <a:r>
              <a:rPr lang="ru-RU" dirty="0"/>
              <a:t> </a:t>
            </a:r>
            <a:r>
              <a:rPr lang="ru-RU" dirty="0" err="1"/>
              <a:t>жүйелеріне</a:t>
            </a:r>
            <a:r>
              <a:rPr lang="ru-RU" dirty="0"/>
              <a:t> </a:t>
            </a:r>
            <a:r>
              <a:rPr lang="ru-RU" dirty="0" err="1"/>
              <a:t>кіретін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құрылғылардың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түрлерінің</a:t>
            </a:r>
            <a:r>
              <a:rPr lang="ru-RU" dirty="0"/>
              <a:t> </a:t>
            </a:r>
            <a:r>
              <a:rPr lang="ru-RU" dirty="0" err="1"/>
              <a:t>бір-бірімен</a:t>
            </a:r>
            <a:r>
              <a:rPr lang="ru-RU" dirty="0"/>
              <a:t> </a:t>
            </a:r>
            <a:r>
              <a:rPr lang="ru-RU" dirty="0" err="1"/>
              <a:t>өзара</a:t>
            </a:r>
            <a:r>
              <a:rPr lang="ru-RU" dirty="0"/>
              <a:t> </a:t>
            </a:r>
            <a:r>
              <a:rPr lang="ru-RU" dirty="0" err="1"/>
              <a:t>әрекеттесу</a:t>
            </a:r>
            <a:r>
              <a:rPr lang="ru-RU" dirty="0"/>
              <a:t> </a:t>
            </a:r>
            <a:r>
              <a:rPr lang="ru-RU" dirty="0" err="1"/>
              <a:t>мүмкіндігі</a:t>
            </a:r>
            <a:r>
              <a:rPr lang="ru-RU" dirty="0"/>
              <a:t>, </a:t>
            </a:r>
            <a:r>
              <a:rPr lang="ru-RU" dirty="0" err="1"/>
              <a:t>яғни</a:t>
            </a:r>
            <a:r>
              <a:rPr lang="ru-RU" dirty="0"/>
              <a:t> </a:t>
            </a:r>
            <a:r>
              <a:rPr lang="ru-RU" dirty="0" err="1"/>
              <a:t>оларды</a:t>
            </a:r>
            <a:r>
              <a:rPr lang="ru-RU" dirty="0"/>
              <a:t> </a:t>
            </a:r>
            <a:r>
              <a:rPr lang="ru-RU" dirty="0" err="1"/>
              <a:t>біртұтас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жүйеге</a:t>
            </a:r>
            <a:r>
              <a:rPr lang="ru-RU" dirty="0"/>
              <a:t> </a:t>
            </a:r>
            <a:r>
              <a:rPr lang="ru-RU" dirty="0" err="1"/>
              <a:t>біріктіру</a:t>
            </a:r>
            <a:r>
              <a:rPr lang="ru-RU" dirty="0"/>
              <a:t> </a:t>
            </a:r>
            <a:r>
              <a:rPr lang="ru-RU" dirty="0" err="1"/>
              <a:t>мүмкіндігі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автоматты</a:t>
            </a:r>
            <a:r>
              <a:rPr lang="ru-RU" dirty="0"/>
              <a:t> </a:t>
            </a:r>
            <a:r>
              <a:rPr lang="ru-RU" dirty="0" err="1"/>
              <a:t>өңдеудің</a:t>
            </a:r>
            <a:r>
              <a:rPr lang="ru-RU" dirty="0"/>
              <a:t> </a:t>
            </a:r>
            <a:r>
              <a:rPr lang="ru-RU" dirty="0" err="1"/>
              <a:t>үздіксіз</a:t>
            </a:r>
            <a:r>
              <a:rPr lang="ru-RU" dirty="0"/>
              <a:t> </a:t>
            </a:r>
            <a:r>
              <a:rPr lang="ru-RU" dirty="0" err="1"/>
              <a:t>процесі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жүйелерінде</a:t>
            </a:r>
            <a:r>
              <a:rPr lang="ru-RU" dirty="0"/>
              <a:t> </a:t>
            </a:r>
            <a:r>
              <a:rPr lang="ru-RU" dirty="0" err="1"/>
              <a:t>қолданылатын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құралдардың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түрлерінің</a:t>
            </a:r>
            <a:r>
              <a:rPr lang="ru-RU" dirty="0"/>
              <a:t> </a:t>
            </a:r>
            <a:r>
              <a:rPr lang="ru-RU" dirty="0" err="1"/>
              <a:t>ішінде</a:t>
            </a:r>
            <a:r>
              <a:rPr lang="ru-RU" dirty="0"/>
              <a:t> </a:t>
            </a:r>
            <a:r>
              <a:rPr lang="ru-RU" dirty="0" err="1"/>
              <a:t>жүйенің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элементтерінің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істеуін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өзара</a:t>
            </a:r>
            <a:r>
              <a:rPr lang="ru-RU" dirty="0"/>
              <a:t> </a:t>
            </a:r>
            <a:r>
              <a:rPr lang="ru-RU" dirty="0" err="1"/>
              <a:t>әрекеттесуін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ететін</a:t>
            </a:r>
            <a:r>
              <a:rPr lang="ru-RU" dirty="0"/>
              <a:t> </a:t>
            </a:r>
            <a:r>
              <a:rPr lang="kk-KZ" dirty="0" smtClean="0"/>
              <a:t>АСУ</a:t>
            </a:r>
            <a:r>
              <a:rPr lang="en-US" dirty="0" smtClean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рөл</a:t>
            </a:r>
            <a:r>
              <a:rPr lang="ru-RU" dirty="0"/>
              <a:t> </a:t>
            </a:r>
            <a:r>
              <a:rPr lang="ru-RU" dirty="0" err="1"/>
              <a:t>атқарады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Автоматтандырылған</a:t>
            </a:r>
            <a:r>
              <a:rPr lang="ru-RU" dirty="0" smtClean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жүйелерінде</a:t>
            </a:r>
            <a:r>
              <a:rPr lang="ru-RU" dirty="0"/>
              <a:t> </a:t>
            </a:r>
            <a:r>
              <a:rPr lang="ru-RU" dirty="0" err="1"/>
              <a:t>қолданылатын</a:t>
            </a:r>
            <a:r>
              <a:rPr lang="ru-RU" dirty="0"/>
              <a:t> </a:t>
            </a:r>
            <a:r>
              <a:rPr lang="ru-RU" dirty="0" err="1"/>
              <a:t>компьютерлік</a:t>
            </a:r>
            <a:r>
              <a:rPr lang="ru-RU" dirty="0"/>
              <a:t> </a:t>
            </a:r>
            <a:r>
              <a:rPr lang="ru-RU" dirty="0" err="1"/>
              <a:t>жабдыққа</a:t>
            </a:r>
            <a:r>
              <a:rPr lang="ru-RU" dirty="0"/>
              <a:t> </a:t>
            </a:r>
            <a:r>
              <a:rPr lang="ru-RU" dirty="0" err="1"/>
              <a:t>келесі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талаптар</a:t>
            </a:r>
            <a:r>
              <a:rPr lang="ru-RU" dirty="0"/>
              <a:t> </a:t>
            </a:r>
            <a:r>
              <a:rPr lang="ru-RU" dirty="0" err="1"/>
              <a:t>қойылады</a:t>
            </a:r>
            <a:r>
              <a:rPr lang="ru-RU" dirty="0"/>
              <a:t>: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автоматтандырылған</a:t>
            </a:r>
            <a:r>
              <a:rPr lang="ru-RU" dirty="0" smtClean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жүйелерінің</a:t>
            </a:r>
            <a:r>
              <a:rPr lang="ru-RU" dirty="0"/>
              <a:t> </a:t>
            </a:r>
            <a:r>
              <a:rPr lang="ru-RU" dirty="0" err="1"/>
              <a:t>функционалдық</a:t>
            </a:r>
            <a:r>
              <a:rPr lang="ru-RU" dirty="0"/>
              <a:t> </a:t>
            </a:r>
            <a:r>
              <a:rPr lang="ru-RU" dirty="0" err="1"/>
              <a:t>міндеттерін</a:t>
            </a:r>
            <a:r>
              <a:rPr lang="ru-RU" dirty="0"/>
              <a:t> </a:t>
            </a:r>
            <a:r>
              <a:rPr lang="ru-RU" dirty="0" err="1"/>
              <a:t>берілген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ішінде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сенімділікпен</a:t>
            </a:r>
            <a:r>
              <a:rPr lang="ru-RU" dirty="0"/>
              <a:t> </a:t>
            </a:r>
            <a:r>
              <a:rPr lang="ru-RU" dirty="0" err="1"/>
              <a:t>тиімді</a:t>
            </a:r>
            <a:r>
              <a:rPr lang="ru-RU" dirty="0"/>
              <a:t> </a:t>
            </a:r>
            <a:r>
              <a:rPr lang="ru-RU" dirty="0" err="1"/>
              <a:t>шешуді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әртүрлі</a:t>
            </a:r>
            <a:r>
              <a:rPr lang="ru-RU" dirty="0" smtClean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жүйелерде</a:t>
            </a:r>
            <a:r>
              <a:rPr lang="ru-RU" dirty="0"/>
              <a:t> </a:t>
            </a:r>
            <a:r>
              <a:rPr lang="ru-RU" dirty="0" err="1"/>
              <a:t>қолданылатын</a:t>
            </a:r>
            <a:r>
              <a:rPr lang="ru-RU" dirty="0"/>
              <a:t> </a:t>
            </a:r>
            <a:r>
              <a:rPr lang="ru-RU" dirty="0" err="1"/>
              <a:t>құралдардың</a:t>
            </a:r>
            <a:r>
              <a:rPr lang="ru-RU" dirty="0"/>
              <a:t> </a:t>
            </a:r>
            <a:r>
              <a:rPr lang="ru-RU" dirty="0" err="1"/>
              <a:t>үйлесімділігі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арасында</a:t>
            </a:r>
            <a:r>
              <a:rPr lang="ru-RU" dirty="0"/>
              <a:t> </a:t>
            </a:r>
            <a:r>
              <a:rPr lang="ru-RU" dirty="0" err="1"/>
              <a:t>жылдам</a:t>
            </a:r>
            <a:r>
              <a:rPr lang="ru-RU" dirty="0"/>
              <a:t> </a:t>
            </a:r>
            <a:r>
              <a:rPr lang="ru-RU" dirty="0" err="1"/>
              <a:t>мәліметтер</a:t>
            </a:r>
            <a:r>
              <a:rPr lang="ru-RU" dirty="0"/>
              <a:t> </a:t>
            </a:r>
            <a:r>
              <a:rPr lang="ru-RU" dirty="0" err="1"/>
              <a:t>алмасуды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басқарудың</a:t>
            </a:r>
            <a:r>
              <a:rPr lang="ru-RU" dirty="0" smtClean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жүйесін</a:t>
            </a:r>
            <a:r>
              <a:rPr lang="ru-RU" dirty="0"/>
              <a:t> </a:t>
            </a:r>
            <a:r>
              <a:rPr lang="ru-RU" dirty="0" err="1"/>
              <a:t>әзірлеу</a:t>
            </a:r>
            <a:r>
              <a:rPr lang="ru-RU" dirty="0"/>
              <a:t> </a:t>
            </a:r>
            <a:r>
              <a:rPr lang="ru-RU" dirty="0" err="1"/>
              <a:t>процесінде</a:t>
            </a:r>
            <a:r>
              <a:rPr lang="ru-RU" dirty="0"/>
              <a:t> </a:t>
            </a:r>
            <a:r>
              <a:rPr lang="ru-RU" dirty="0" err="1"/>
              <a:t>құрылғыларды</a:t>
            </a:r>
            <a:r>
              <a:rPr lang="ru-RU" dirty="0"/>
              <a:t> </a:t>
            </a:r>
            <a:r>
              <a:rPr lang="ru-RU" dirty="0" err="1"/>
              <a:t>ауыстыруға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кеңейтуге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беретін</a:t>
            </a:r>
            <a:r>
              <a:rPr lang="ru-RU" dirty="0"/>
              <a:t> </a:t>
            </a:r>
            <a:r>
              <a:rPr lang="ru-RU" dirty="0" err="1"/>
              <a:t>құрылымды</a:t>
            </a:r>
            <a:r>
              <a:rPr lang="ru-RU" dirty="0"/>
              <a:t> </a:t>
            </a:r>
            <a:r>
              <a:rPr lang="ru-RU" dirty="0" err="1"/>
              <a:t>біріктіру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жүйе</a:t>
            </a:r>
            <a:r>
              <a:rPr lang="ru-RU" dirty="0" smtClean="0"/>
              <a:t> </a:t>
            </a:r>
            <a:r>
              <a:rPr lang="ru-RU" dirty="0" err="1"/>
              <a:t>жұмысының</a:t>
            </a:r>
            <a:r>
              <a:rPr lang="ru-RU" dirty="0"/>
              <a:t> </a:t>
            </a:r>
            <a:r>
              <a:rPr lang="ru-RU" dirty="0" err="1"/>
              <a:t>үздіксіз</a:t>
            </a:r>
            <a:r>
              <a:rPr lang="ru-RU" dirty="0"/>
              <a:t> </a:t>
            </a:r>
            <a:r>
              <a:rPr lang="ru-RU" dirty="0" err="1"/>
              <a:t>сипатымен</a:t>
            </a:r>
            <a:r>
              <a:rPr lang="ru-RU" dirty="0"/>
              <a:t> </a:t>
            </a:r>
            <a:r>
              <a:rPr lang="ru-RU" dirty="0" err="1"/>
              <a:t>анықталатын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сенімділік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басқарудың</a:t>
            </a:r>
            <a:r>
              <a:rPr lang="ru-RU" dirty="0" smtClean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жүйесінің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істеуіне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өндірістік</a:t>
            </a:r>
            <a:r>
              <a:rPr lang="ru-RU" dirty="0"/>
              <a:t> </a:t>
            </a:r>
            <a:r>
              <a:rPr lang="ru-RU" dirty="0" err="1"/>
              <a:t>персоналдың</a:t>
            </a:r>
            <a:r>
              <a:rPr lang="ru-RU" dirty="0"/>
              <a:t> </a:t>
            </a:r>
            <a:r>
              <a:rPr lang="ru-RU" dirty="0" err="1"/>
              <a:t>қатысуы</a:t>
            </a:r>
            <a:r>
              <a:rPr lang="ru-RU" dirty="0"/>
              <a:t> мен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істеу</a:t>
            </a:r>
            <a:r>
              <a:rPr lang="ru-RU" dirty="0"/>
              <a:t> </a:t>
            </a:r>
            <a:r>
              <a:rPr lang="ru-RU" dirty="0" err="1"/>
              <a:t>ерекшеліктерін</a:t>
            </a:r>
            <a:r>
              <a:rPr lang="ru-RU" dirty="0"/>
              <a:t> </a:t>
            </a:r>
            <a:r>
              <a:rPr lang="ru-RU" dirty="0" err="1"/>
              <a:t>ескеру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90043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272717"/>
            <a:ext cx="9910455" cy="6208294"/>
          </a:xfrm>
        </p:spPr>
        <p:txBody>
          <a:bodyPr/>
          <a:lstStyle/>
          <a:p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жүйесіне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қызмет</a:t>
            </a:r>
            <a:r>
              <a:rPr lang="ru-RU" dirty="0"/>
              <a:t> </a:t>
            </a:r>
            <a:r>
              <a:rPr lang="ru-RU" dirty="0" err="1"/>
              <a:t>көрсету</a:t>
            </a:r>
            <a:r>
              <a:rPr lang="ru-RU" dirty="0"/>
              <a:t> </a:t>
            </a:r>
            <a:r>
              <a:rPr lang="ru-RU" dirty="0" err="1"/>
              <a:t>құралдарының</a:t>
            </a:r>
            <a:r>
              <a:rPr lang="ru-RU" dirty="0"/>
              <a:t> </a:t>
            </a:r>
            <a:r>
              <a:rPr lang="ru-RU" dirty="0" err="1"/>
              <a:t>кешенін</a:t>
            </a:r>
            <a:r>
              <a:rPr lang="ru-RU" dirty="0"/>
              <a:t> </a:t>
            </a:r>
            <a:r>
              <a:rPr lang="ru-RU" dirty="0" err="1"/>
              <a:t>қалыптастырудың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шарты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қызмет</a:t>
            </a:r>
            <a:r>
              <a:rPr lang="ru-RU" dirty="0"/>
              <a:t> </a:t>
            </a:r>
            <a:r>
              <a:rPr lang="ru-RU" dirty="0" err="1"/>
              <a:t>көрсету</a:t>
            </a:r>
            <a:r>
              <a:rPr lang="ru-RU" dirty="0"/>
              <a:t> </a:t>
            </a:r>
            <a:r>
              <a:rPr lang="ru-RU" dirty="0" err="1"/>
              <a:t>жүйелеріне</a:t>
            </a:r>
            <a:r>
              <a:rPr lang="ru-RU" dirty="0"/>
              <a:t> </a:t>
            </a:r>
            <a:r>
              <a:rPr lang="ru-RU" dirty="0" err="1"/>
              <a:t>кіретін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құрылғылардың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түрлерінің</a:t>
            </a:r>
            <a:r>
              <a:rPr lang="ru-RU" dirty="0"/>
              <a:t> </a:t>
            </a:r>
            <a:r>
              <a:rPr lang="ru-RU" dirty="0" err="1"/>
              <a:t>бір-бірімен</a:t>
            </a:r>
            <a:r>
              <a:rPr lang="ru-RU" dirty="0"/>
              <a:t> </a:t>
            </a:r>
            <a:r>
              <a:rPr lang="ru-RU" dirty="0" err="1"/>
              <a:t>өзара</a:t>
            </a:r>
            <a:r>
              <a:rPr lang="ru-RU" dirty="0"/>
              <a:t> </a:t>
            </a:r>
            <a:r>
              <a:rPr lang="ru-RU" dirty="0" err="1"/>
              <a:t>әрекеттесу</a:t>
            </a:r>
            <a:r>
              <a:rPr lang="ru-RU" dirty="0"/>
              <a:t> </a:t>
            </a:r>
            <a:r>
              <a:rPr lang="ru-RU" dirty="0" err="1"/>
              <a:t>мүмкіндігі</a:t>
            </a:r>
            <a:r>
              <a:rPr lang="ru-RU" dirty="0"/>
              <a:t>, </a:t>
            </a:r>
            <a:r>
              <a:rPr lang="ru-RU" dirty="0" err="1"/>
              <a:t>яғни</a:t>
            </a:r>
            <a:r>
              <a:rPr lang="ru-RU" dirty="0"/>
              <a:t> </a:t>
            </a:r>
            <a:r>
              <a:rPr lang="ru-RU" dirty="0" err="1"/>
              <a:t>оларды</a:t>
            </a:r>
            <a:r>
              <a:rPr lang="ru-RU" dirty="0"/>
              <a:t> </a:t>
            </a:r>
            <a:r>
              <a:rPr lang="ru-RU" dirty="0" err="1"/>
              <a:t>біртұтас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жүйеге</a:t>
            </a:r>
            <a:r>
              <a:rPr lang="ru-RU" dirty="0"/>
              <a:t> </a:t>
            </a:r>
            <a:r>
              <a:rPr lang="ru-RU" dirty="0" err="1"/>
              <a:t>біріктіру</a:t>
            </a:r>
            <a:r>
              <a:rPr lang="ru-RU" dirty="0"/>
              <a:t> </a:t>
            </a:r>
            <a:r>
              <a:rPr lang="ru-RU" dirty="0" err="1"/>
              <a:t>мүмкіндігі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автоматты</a:t>
            </a:r>
            <a:r>
              <a:rPr lang="ru-RU" dirty="0"/>
              <a:t> </a:t>
            </a:r>
            <a:r>
              <a:rPr lang="ru-RU" dirty="0" err="1"/>
              <a:t>өңдеудің</a:t>
            </a:r>
            <a:r>
              <a:rPr lang="ru-RU" dirty="0"/>
              <a:t> </a:t>
            </a:r>
            <a:r>
              <a:rPr lang="ru-RU" dirty="0" err="1"/>
              <a:t>үздіксіз</a:t>
            </a:r>
            <a:r>
              <a:rPr lang="ru-RU" dirty="0"/>
              <a:t> </a:t>
            </a:r>
            <a:r>
              <a:rPr lang="ru-RU" dirty="0" err="1"/>
              <a:t>процесі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жүйелерінде</a:t>
            </a:r>
            <a:r>
              <a:rPr lang="ru-RU" dirty="0"/>
              <a:t> </a:t>
            </a:r>
            <a:r>
              <a:rPr lang="ru-RU" dirty="0" err="1"/>
              <a:t>қолданылатын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құралдардың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түрлерінің</a:t>
            </a:r>
            <a:r>
              <a:rPr lang="ru-RU" dirty="0"/>
              <a:t> </a:t>
            </a:r>
            <a:r>
              <a:rPr lang="ru-RU" dirty="0" err="1"/>
              <a:t>ішінде</a:t>
            </a:r>
            <a:r>
              <a:rPr lang="ru-RU" dirty="0"/>
              <a:t> </a:t>
            </a:r>
            <a:r>
              <a:rPr lang="ru-RU" dirty="0" err="1"/>
              <a:t>жүйенің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элементтерінің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істеуін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өзара</a:t>
            </a:r>
            <a:r>
              <a:rPr lang="ru-RU" dirty="0"/>
              <a:t> </a:t>
            </a:r>
            <a:r>
              <a:rPr lang="ru-RU" dirty="0" err="1"/>
              <a:t>әрекеттесуін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ететін</a:t>
            </a:r>
            <a:r>
              <a:rPr lang="ru-RU" dirty="0"/>
              <a:t> </a:t>
            </a:r>
            <a:r>
              <a:rPr lang="kk-KZ" dirty="0" smtClean="0"/>
              <a:t>АСУ</a:t>
            </a:r>
            <a:r>
              <a:rPr lang="en-US" dirty="0" smtClean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рөл</a:t>
            </a:r>
            <a:r>
              <a:rPr lang="ru-RU" dirty="0"/>
              <a:t> </a:t>
            </a:r>
            <a:r>
              <a:rPr lang="ru-RU" dirty="0" err="1"/>
              <a:t>атқарады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Автоматтандырылған</a:t>
            </a:r>
            <a:r>
              <a:rPr lang="ru-RU" dirty="0" smtClean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жүйелерінде</a:t>
            </a:r>
            <a:r>
              <a:rPr lang="ru-RU" dirty="0"/>
              <a:t> </a:t>
            </a:r>
            <a:r>
              <a:rPr lang="ru-RU" dirty="0" err="1"/>
              <a:t>қолданылатын</a:t>
            </a:r>
            <a:r>
              <a:rPr lang="ru-RU" dirty="0"/>
              <a:t> </a:t>
            </a:r>
            <a:r>
              <a:rPr lang="ru-RU" dirty="0" err="1"/>
              <a:t>компьютерлік</a:t>
            </a:r>
            <a:r>
              <a:rPr lang="ru-RU" dirty="0"/>
              <a:t> </a:t>
            </a:r>
            <a:r>
              <a:rPr lang="ru-RU" dirty="0" err="1"/>
              <a:t>жабдыққа</a:t>
            </a:r>
            <a:r>
              <a:rPr lang="ru-RU" dirty="0"/>
              <a:t> </a:t>
            </a:r>
            <a:r>
              <a:rPr lang="ru-RU" dirty="0" err="1"/>
              <a:t>келесі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талаптар</a:t>
            </a:r>
            <a:r>
              <a:rPr lang="ru-RU" dirty="0"/>
              <a:t> </a:t>
            </a:r>
            <a:r>
              <a:rPr lang="ru-RU" dirty="0" err="1"/>
              <a:t>қойылады</a:t>
            </a:r>
            <a:r>
              <a:rPr lang="ru-RU" dirty="0"/>
              <a:t>: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автоматтандырылған</a:t>
            </a:r>
            <a:r>
              <a:rPr lang="ru-RU" dirty="0" smtClean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жүйелерінің</a:t>
            </a:r>
            <a:r>
              <a:rPr lang="ru-RU" dirty="0"/>
              <a:t> </a:t>
            </a:r>
            <a:r>
              <a:rPr lang="ru-RU" dirty="0" err="1"/>
              <a:t>функционалдық</a:t>
            </a:r>
            <a:r>
              <a:rPr lang="ru-RU" dirty="0"/>
              <a:t> </a:t>
            </a:r>
            <a:r>
              <a:rPr lang="ru-RU" dirty="0" err="1"/>
              <a:t>міндеттерін</a:t>
            </a:r>
            <a:r>
              <a:rPr lang="ru-RU" dirty="0"/>
              <a:t> </a:t>
            </a:r>
            <a:r>
              <a:rPr lang="ru-RU" dirty="0" err="1"/>
              <a:t>берілген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ішінде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сенімділікпен</a:t>
            </a:r>
            <a:r>
              <a:rPr lang="ru-RU" dirty="0"/>
              <a:t> </a:t>
            </a:r>
            <a:r>
              <a:rPr lang="ru-RU" dirty="0" err="1"/>
              <a:t>тиімді</a:t>
            </a:r>
            <a:r>
              <a:rPr lang="ru-RU" dirty="0"/>
              <a:t> </a:t>
            </a:r>
            <a:r>
              <a:rPr lang="ru-RU" dirty="0" err="1"/>
              <a:t>шешуді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әртүрлі</a:t>
            </a:r>
            <a:r>
              <a:rPr lang="ru-RU" dirty="0" smtClean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жүйелерде</a:t>
            </a:r>
            <a:r>
              <a:rPr lang="ru-RU" dirty="0"/>
              <a:t> </a:t>
            </a:r>
            <a:r>
              <a:rPr lang="ru-RU" dirty="0" err="1"/>
              <a:t>қолданылатын</a:t>
            </a:r>
            <a:r>
              <a:rPr lang="ru-RU" dirty="0"/>
              <a:t> </a:t>
            </a:r>
            <a:r>
              <a:rPr lang="ru-RU" dirty="0" err="1"/>
              <a:t>құралдардың</a:t>
            </a:r>
            <a:r>
              <a:rPr lang="ru-RU" dirty="0"/>
              <a:t> </a:t>
            </a:r>
            <a:r>
              <a:rPr lang="ru-RU" dirty="0" err="1"/>
              <a:t>үйлесімділігі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арасында</a:t>
            </a:r>
            <a:r>
              <a:rPr lang="ru-RU" dirty="0"/>
              <a:t> </a:t>
            </a:r>
            <a:r>
              <a:rPr lang="ru-RU" dirty="0" err="1"/>
              <a:t>жылдам</a:t>
            </a:r>
            <a:r>
              <a:rPr lang="ru-RU" dirty="0"/>
              <a:t> </a:t>
            </a:r>
            <a:r>
              <a:rPr lang="ru-RU" dirty="0" err="1"/>
              <a:t>мәліметтер</a:t>
            </a:r>
            <a:r>
              <a:rPr lang="ru-RU" dirty="0"/>
              <a:t> </a:t>
            </a:r>
            <a:r>
              <a:rPr lang="ru-RU" dirty="0" err="1"/>
              <a:t>алмасуды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басқарудың</a:t>
            </a:r>
            <a:r>
              <a:rPr lang="ru-RU" dirty="0" smtClean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жүйесін</a:t>
            </a:r>
            <a:r>
              <a:rPr lang="ru-RU" dirty="0"/>
              <a:t> </a:t>
            </a:r>
            <a:r>
              <a:rPr lang="ru-RU" dirty="0" err="1"/>
              <a:t>әзірлеу</a:t>
            </a:r>
            <a:r>
              <a:rPr lang="ru-RU" dirty="0"/>
              <a:t> </a:t>
            </a:r>
            <a:r>
              <a:rPr lang="ru-RU" dirty="0" err="1"/>
              <a:t>процесінде</a:t>
            </a:r>
            <a:r>
              <a:rPr lang="ru-RU" dirty="0"/>
              <a:t> </a:t>
            </a:r>
            <a:r>
              <a:rPr lang="ru-RU" dirty="0" err="1"/>
              <a:t>құрылғыларды</a:t>
            </a:r>
            <a:r>
              <a:rPr lang="ru-RU" dirty="0"/>
              <a:t> </a:t>
            </a:r>
            <a:r>
              <a:rPr lang="ru-RU" dirty="0" err="1"/>
              <a:t>ауыстыруға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кеңейтуге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беретін</a:t>
            </a:r>
            <a:r>
              <a:rPr lang="ru-RU" dirty="0"/>
              <a:t> </a:t>
            </a:r>
            <a:r>
              <a:rPr lang="ru-RU" dirty="0" err="1"/>
              <a:t>құрылымды</a:t>
            </a:r>
            <a:r>
              <a:rPr lang="ru-RU" dirty="0"/>
              <a:t> </a:t>
            </a:r>
            <a:r>
              <a:rPr lang="ru-RU" dirty="0" err="1"/>
              <a:t>біріктіру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жүйе</a:t>
            </a:r>
            <a:r>
              <a:rPr lang="ru-RU" dirty="0" smtClean="0"/>
              <a:t> </a:t>
            </a:r>
            <a:r>
              <a:rPr lang="ru-RU" dirty="0" err="1"/>
              <a:t>жұмысының</a:t>
            </a:r>
            <a:r>
              <a:rPr lang="ru-RU" dirty="0"/>
              <a:t> </a:t>
            </a:r>
            <a:r>
              <a:rPr lang="ru-RU" dirty="0" err="1"/>
              <a:t>үздіксіз</a:t>
            </a:r>
            <a:r>
              <a:rPr lang="ru-RU" dirty="0"/>
              <a:t> </a:t>
            </a:r>
            <a:r>
              <a:rPr lang="ru-RU" dirty="0" err="1"/>
              <a:t>сипатымен</a:t>
            </a:r>
            <a:r>
              <a:rPr lang="ru-RU" dirty="0"/>
              <a:t> </a:t>
            </a:r>
            <a:r>
              <a:rPr lang="ru-RU" dirty="0" err="1"/>
              <a:t>анықталатын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сенімділік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басқарудың</a:t>
            </a:r>
            <a:r>
              <a:rPr lang="ru-RU" dirty="0" smtClean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жүйесінің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істеуіне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өндірістік</a:t>
            </a:r>
            <a:r>
              <a:rPr lang="ru-RU" dirty="0"/>
              <a:t> </a:t>
            </a:r>
            <a:r>
              <a:rPr lang="ru-RU" dirty="0" err="1"/>
              <a:t>персоналдың</a:t>
            </a:r>
            <a:r>
              <a:rPr lang="ru-RU" dirty="0"/>
              <a:t> </a:t>
            </a:r>
            <a:r>
              <a:rPr lang="ru-RU" dirty="0" err="1"/>
              <a:t>қатысуы</a:t>
            </a:r>
            <a:r>
              <a:rPr lang="ru-RU" dirty="0"/>
              <a:t> мен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істеу</a:t>
            </a:r>
            <a:r>
              <a:rPr lang="ru-RU" dirty="0"/>
              <a:t> </a:t>
            </a:r>
            <a:r>
              <a:rPr lang="ru-RU" dirty="0" err="1"/>
              <a:t>ерекшеліктерін</a:t>
            </a:r>
            <a:r>
              <a:rPr lang="ru-RU" dirty="0"/>
              <a:t> </a:t>
            </a:r>
            <a:r>
              <a:rPr lang="ru-RU" dirty="0" err="1"/>
              <a:t>ескеру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90043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449179"/>
            <a:ext cx="10407761" cy="5592183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жүйелерінде</a:t>
            </a:r>
            <a:r>
              <a:rPr lang="ru-RU" dirty="0"/>
              <a:t> </a:t>
            </a:r>
            <a:r>
              <a:rPr lang="ru-RU" dirty="0" err="1"/>
              <a:t>қолданылатын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құралдарды</a:t>
            </a:r>
            <a:r>
              <a:rPr lang="ru-RU" dirty="0"/>
              <a:t> </a:t>
            </a:r>
            <a:r>
              <a:rPr lang="ru-RU" dirty="0" err="1"/>
              <a:t>орталық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перифериялық</a:t>
            </a:r>
            <a:r>
              <a:rPr lang="ru-RU" dirty="0"/>
              <a:t> </a:t>
            </a:r>
            <a:r>
              <a:rPr lang="ru-RU" dirty="0" err="1"/>
              <a:t>кешендерге</a:t>
            </a:r>
            <a:r>
              <a:rPr lang="ru-RU" dirty="0"/>
              <a:t> </a:t>
            </a:r>
            <a:r>
              <a:rPr lang="ru-RU" dirty="0" err="1"/>
              <a:t>бөлуге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err="1"/>
              <a:t>Орталық</a:t>
            </a:r>
            <a:r>
              <a:rPr lang="ru-RU" dirty="0"/>
              <a:t> </a:t>
            </a:r>
            <a:r>
              <a:rPr lang="ru-RU" dirty="0" err="1"/>
              <a:t>кешен</a:t>
            </a:r>
            <a:r>
              <a:rPr lang="ru-RU" dirty="0"/>
              <a:t> </a:t>
            </a:r>
            <a:r>
              <a:rPr lang="ru-RU" dirty="0" err="1"/>
              <a:t>компьютерлік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телемеханикалық</a:t>
            </a:r>
            <a:r>
              <a:rPr lang="ru-RU" dirty="0"/>
              <a:t> </a:t>
            </a:r>
            <a:r>
              <a:rPr lang="ru-RU" dirty="0" err="1"/>
              <a:t>жабдықтарға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арнайы</a:t>
            </a:r>
            <a:r>
              <a:rPr lang="ru-RU" dirty="0"/>
              <a:t> </a:t>
            </a:r>
            <a:r>
              <a:rPr lang="ru-RU" dirty="0" err="1"/>
              <a:t>аппараттық</a:t>
            </a:r>
            <a:r>
              <a:rPr lang="ru-RU" dirty="0"/>
              <a:t> </a:t>
            </a:r>
            <a:r>
              <a:rPr lang="ru-RU" dirty="0" err="1"/>
              <a:t>бөлмелерде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энергияны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орталығында</a:t>
            </a:r>
            <a:r>
              <a:rPr lang="ru-RU" dirty="0"/>
              <a:t> </a:t>
            </a:r>
            <a:r>
              <a:rPr lang="ru-RU" dirty="0" err="1"/>
              <a:t>орналасқан</a:t>
            </a:r>
            <a:r>
              <a:rPr lang="ru-RU" dirty="0"/>
              <a:t>. </a:t>
            </a:r>
            <a:r>
              <a:rPr lang="ru-RU" dirty="0" err="1"/>
              <a:t>Орталық</a:t>
            </a:r>
            <a:r>
              <a:rPr lang="ru-RU" dirty="0"/>
              <a:t> </a:t>
            </a:r>
            <a:r>
              <a:rPr lang="ru-RU" dirty="0" err="1"/>
              <a:t>кешен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өңдеуге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сақтауға</a:t>
            </a:r>
            <a:r>
              <a:rPr lang="ru-RU" dirty="0"/>
              <a:t>, </a:t>
            </a:r>
            <a:r>
              <a:rPr lang="ru-RU" dirty="0" err="1"/>
              <a:t>мәліметтерді</a:t>
            </a:r>
            <a:r>
              <a:rPr lang="ru-RU" dirty="0"/>
              <a:t> </a:t>
            </a:r>
            <a:r>
              <a:rPr lang="ru-RU" dirty="0" err="1"/>
              <a:t>дайындауға</a:t>
            </a:r>
            <a:r>
              <a:rPr lang="ru-RU" dirty="0"/>
              <a:t>,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енгізу</a:t>
            </a:r>
            <a:r>
              <a:rPr lang="ru-RU" dirty="0"/>
              <a:t>/</a:t>
            </a:r>
            <a:r>
              <a:rPr lang="ru-RU" dirty="0" err="1"/>
              <a:t>шығару</a:t>
            </a:r>
            <a:r>
              <a:rPr lang="ru-RU" dirty="0"/>
              <a:t> </a:t>
            </a:r>
            <a:r>
              <a:rPr lang="ru-RU" dirty="0" err="1"/>
              <a:t>құралдарын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қоректендіру</a:t>
            </a:r>
            <a:r>
              <a:rPr lang="ru-RU" dirty="0"/>
              <a:t> </a:t>
            </a:r>
            <a:r>
              <a:rPr lang="ru-RU" dirty="0" err="1"/>
              <a:t>құрылғысын</a:t>
            </a:r>
            <a:r>
              <a:rPr lang="ru-RU" dirty="0"/>
              <a:t> </a:t>
            </a:r>
            <a:r>
              <a:rPr lang="ru-RU" dirty="0" err="1"/>
              <a:t>қамтиды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Перифериялық</a:t>
            </a:r>
            <a:r>
              <a:rPr lang="ru-RU" dirty="0" smtClean="0"/>
              <a:t> </a:t>
            </a:r>
            <a:r>
              <a:rPr lang="ru-RU" dirty="0" err="1"/>
              <a:t>кешен</a:t>
            </a:r>
            <a:r>
              <a:rPr lang="ru-RU" dirty="0"/>
              <a:t> </a:t>
            </a:r>
            <a:r>
              <a:rPr lang="ru-RU" dirty="0" err="1"/>
              <a:t>жабдық</a:t>
            </a:r>
            <a:r>
              <a:rPr lang="ru-RU" dirty="0"/>
              <a:t> пен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бөлмелерінен</a:t>
            </a:r>
            <a:r>
              <a:rPr lang="ru-RU" dirty="0"/>
              <a:t> </a:t>
            </a:r>
            <a:r>
              <a:rPr lang="ru-RU" dirty="0" err="1"/>
              <a:t>тыс</a:t>
            </a:r>
            <a:r>
              <a:rPr lang="ru-RU" dirty="0"/>
              <a:t> </a:t>
            </a:r>
            <a:r>
              <a:rPr lang="ru-RU" dirty="0" err="1"/>
              <a:t>орналасқан</a:t>
            </a:r>
            <a:r>
              <a:rPr lang="ru-RU" dirty="0"/>
              <a:t>. </a:t>
            </a:r>
            <a:r>
              <a:rPr lang="ru-RU" dirty="0" err="1"/>
              <a:t>Перифериялық</a:t>
            </a:r>
            <a:r>
              <a:rPr lang="ru-RU" dirty="0"/>
              <a:t> </a:t>
            </a:r>
            <a:r>
              <a:rPr lang="ru-RU" dirty="0" err="1"/>
              <a:t>кешендерге</a:t>
            </a:r>
            <a:r>
              <a:rPr lang="ru-RU" dirty="0"/>
              <a:t> </a:t>
            </a:r>
            <a:r>
              <a:rPr lang="ru-RU" dirty="0" err="1"/>
              <a:t>енгізу-шығару</a:t>
            </a:r>
            <a:r>
              <a:rPr lang="ru-RU" dirty="0"/>
              <a:t> </a:t>
            </a:r>
            <a:r>
              <a:rPr lang="ru-RU" dirty="0" err="1"/>
              <a:t>құралдары</a:t>
            </a:r>
            <a:r>
              <a:rPr lang="ru-RU" dirty="0"/>
              <a:t> (</a:t>
            </a:r>
            <a:r>
              <a:rPr lang="ru-RU" dirty="0" err="1"/>
              <a:t>дисплейлер</a:t>
            </a:r>
            <a:r>
              <a:rPr lang="ru-RU" dirty="0"/>
              <a:t>, </a:t>
            </a:r>
            <a:r>
              <a:rPr lang="ru-RU" dirty="0" err="1"/>
              <a:t>қашықтан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құралдары</a:t>
            </a:r>
            <a:r>
              <a:rPr lang="ru-RU" dirty="0"/>
              <a:t>, </a:t>
            </a:r>
            <a:r>
              <a:rPr lang="ru-RU" dirty="0" err="1"/>
              <a:t>мәліметтерді</a:t>
            </a:r>
            <a:r>
              <a:rPr lang="ru-RU" dirty="0"/>
              <a:t> </a:t>
            </a:r>
            <a:r>
              <a:rPr lang="ru-RU" dirty="0" err="1"/>
              <a:t>тасымалдау</a:t>
            </a:r>
            <a:r>
              <a:rPr lang="ru-RU" dirty="0"/>
              <a:t> </a:t>
            </a:r>
            <a:r>
              <a:rPr lang="ru-RU" dirty="0" err="1"/>
              <a:t>жабдықтары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ішінде</a:t>
            </a:r>
            <a:r>
              <a:rPr lang="ru-RU" dirty="0"/>
              <a:t> </a:t>
            </a:r>
            <a:r>
              <a:rPr lang="ru-RU" dirty="0" err="1"/>
              <a:t>интерфейстік</a:t>
            </a:r>
            <a:r>
              <a:rPr lang="ru-RU" dirty="0"/>
              <a:t> </a:t>
            </a:r>
            <a:r>
              <a:rPr lang="ru-RU" dirty="0" err="1"/>
              <a:t>құрылғы</a:t>
            </a:r>
            <a:r>
              <a:rPr lang="ru-RU" dirty="0"/>
              <a:t>) </a:t>
            </a:r>
            <a:r>
              <a:rPr lang="ru-RU" dirty="0" err="1"/>
              <a:t>жатады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КТЖ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құралдары</a:t>
            </a:r>
            <a:r>
              <a:rPr lang="ru-RU" dirty="0"/>
              <a:t> </a:t>
            </a:r>
            <a:r>
              <a:rPr lang="ru-RU" dirty="0" err="1"/>
              <a:t>кешенінің</a:t>
            </a:r>
            <a:r>
              <a:rPr lang="ru-RU" dirty="0"/>
              <a:t> </a:t>
            </a:r>
            <a:r>
              <a:rPr lang="ru-RU" dirty="0" err="1"/>
              <a:t>нұсқасын</a:t>
            </a:r>
            <a:r>
              <a:rPr lang="ru-RU" dirty="0"/>
              <a:t> </a:t>
            </a:r>
            <a:r>
              <a:rPr lang="ru-RU" dirty="0" err="1"/>
              <a:t>таңдаған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кешеннің</a:t>
            </a:r>
            <a:r>
              <a:rPr lang="ru-RU" dirty="0"/>
              <a:t> </a:t>
            </a:r>
            <a:r>
              <a:rPr lang="ru-RU" dirty="0" err="1"/>
              <a:t>маңызды</a:t>
            </a:r>
            <a:r>
              <a:rPr lang="ru-RU" dirty="0"/>
              <a:t> </a:t>
            </a:r>
            <a:r>
              <a:rPr lang="ru-RU" dirty="0" err="1"/>
              <a:t>жүйелік</a:t>
            </a:r>
            <a:r>
              <a:rPr lang="ru-RU" dirty="0"/>
              <a:t> </a:t>
            </a:r>
            <a:r>
              <a:rPr lang="ru-RU" dirty="0" err="1"/>
              <a:t>сипаттамалары</a:t>
            </a:r>
            <a:r>
              <a:rPr lang="ru-RU" dirty="0"/>
              <a:t> </a:t>
            </a:r>
            <a:r>
              <a:rPr lang="ru-RU" dirty="0" err="1"/>
              <a:t>ескеріледі</a:t>
            </a:r>
            <a:r>
              <a:rPr lang="ru-RU" dirty="0"/>
              <a:t>: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-   </a:t>
            </a:r>
            <a:r>
              <a:rPr lang="ru-RU" dirty="0" err="1" smtClean="0"/>
              <a:t>үнемділік</a:t>
            </a:r>
            <a:r>
              <a:rPr lang="ru-RU" dirty="0" smtClean="0"/>
              <a:t> </a:t>
            </a:r>
            <a:r>
              <a:rPr lang="ru-RU" dirty="0"/>
              <a:t>–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жүйесінің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істеуінің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сапасын</a:t>
            </a:r>
            <a:r>
              <a:rPr lang="ru-RU" dirty="0"/>
              <a:t> </a:t>
            </a:r>
            <a:r>
              <a:rPr lang="ru-RU" dirty="0" err="1"/>
              <a:t>төмен</a:t>
            </a:r>
            <a:r>
              <a:rPr lang="ru-RU" dirty="0"/>
              <a:t> </a:t>
            </a:r>
            <a:r>
              <a:rPr lang="ru-RU" dirty="0" err="1"/>
              <a:t>шығындармен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өндіргіштік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err="1"/>
              <a:t>реттілік</a:t>
            </a:r>
            <a:r>
              <a:rPr lang="ru-RU" dirty="0"/>
              <a:t>) – </a:t>
            </a:r>
            <a:r>
              <a:rPr lang="ru-RU" dirty="0" err="1"/>
              <a:t>ақпарат</a:t>
            </a:r>
            <a:r>
              <a:rPr lang="ru-RU" dirty="0"/>
              <a:t> </a:t>
            </a:r>
            <a:r>
              <a:rPr lang="ru-RU" dirty="0" err="1"/>
              <a:t>ағындарын</a:t>
            </a:r>
            <a:r>
              <a:rPr lang="ru-RU" dirty="0"/>
              <a:t> </a:t>
            </a:r>
            <a:r>
              <a:rPr lang="ru-RU" dirty="0" err="1"/>
              <a:t>ретке</a:t>
            </a:r>
            <a:r>
              <a:rPr lang="ru-RU" dirty="0"/>
              <a:t> </a:t>
            </a:r>
            <a:r>
              <a:rPr lang="ru-RU" dirty="0" err="1"/>
              <a:t>келтірумен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етілген</a:t>
            </a:r>
            <a:r>
              <a:rPr lang="ru-RU" dirty="0"/>
              <a:t> </a:t>
            </a:r>
            <a:r>
              <a:rPr lang="ru-RU" dirty="0" err="1"/>
              <a:t>қажетсіз</a:t>
            </a:r>
            <a:r>
              <a:rPr lang="ru-RU" dirty="0"/>
              <a:t> </a:t>
            </a:r>
            <a:r>
              <a:rPr lang="ru-RU" dirty="0" err="1"/>
              <a:t>деректер</a:t>
            </a:r>
            <a:r>
              <a:rPr lang="ru-RU" dirty="0"/>
              <a:t> </a:t>
            </a:r>
            <a:r>
              <a:rPr lang="ru-RU" dirty="0" err="1"/>
              <a:t>ағындарының</a:t>
            </a:r>
            <a:r>
              <a:rPr lang="ru-RU" dirty="0"/>
              <a:t> </a:t>
            </a:r>
            <a:r>
              <a:rPr lang="ru-RU" dirty="0" err="1"/>
              <a:t>болмауы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дәлдік</a:t>
            </a:r>
            <a:r>
              <a:rPr lang="ru-RU" dirty="0" smtClean="0"/>
              <a:t> </a:t>
            </a:r>
            <a:r>
              <a:rPr lang="ru-RU" dirty="0"/>
              <a:t>(консистенция) – </a:t>
            </a:r>
            <a:r>
              <a:rPr lang="ru-RU" dirty="0" err="1"/>
              <a:t>мәліметтерді</a:t>
            </a:r>
            <a:r>
              <a:rPr lang="ru-RU" dirty="0"/>
              <a:t> </a:t>
            </a:r>
            <a:r>
              <a:rPr lang="ru-RU" dirty="0" err="1"/>
              <a:t>өңдеу</a:t>
            </a:r>
            <a:r>
              <a:rPr lang="ru-RU" dirty="0"/>
              <a:t> </a:t>
            </a:r>
            <a:r>
              <a:rPr lang="ru-RU" dirty="0" err="1"/>
              <a:t>операцияларының</a:t>
            </a:r>
            <a:r>
              <a:rPr lang="ru-RU" dirty="0"/>
              <a:t> </a:t>
            </a:r>
            <a:r>
              <a:rPr lang="ru-RU" dirty="0" err="1"/>
              <a:t>реттілігін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асыратын</a:t>
            </a:r>
            <a:r>
              <a:rPr lang="ru-RU" dirty="0"/>
              <a:t> </a:t>
            </a:r>
            <a:r>
              <a:rPr lang="ru-RU" dirty="0" err="1"/>
              <a:t>құрылғылардың</a:t>
            </a:r>
            <a:r>
              <a:rPr lang="ru-RU" dirty="0"/>
              <a:t> </a:t>
            </a:r>
            <a:r>
              <a:rPr lang="ru-RU" dirty="0" err="1"/>
              <a:t>өткізу</a:t>
            </a:r>
            <a:r>
              <a:rPr lang="ru-RU" dirty="0"/>
              <a:t> </a:t>
            </a:r>
            <a:r>
              <a:rPr lang="ru-RU" dirty="0" err="1"/>
              <a:t>қабілеттілігінің</a:t>
            </a:r>
            <a:r>
              <a:rPr lang="ru-RU" dirty="0"/>
              <a:t> </a:t>
            </a:r>
            <a:r>
              <a:rPr lang="ru-RU" dirty="0" err="1"/>
              <a:t>сәйкестігі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 </a:t>
            </a:r>
            <a:r>
              <a:rPr lang="ru-RU" dirty="0" err="1"/>
              <a:t>реактивтілік</a:t>
            </a:r>
            <a:r>
              <a:rPr lang="ru-RU" dirty="0"/>
              <a:t> (</a:t>
            </a:r>
            <a:r>
              <a:rPr lang="ru-RU" dirty="0" err="1"/>
              <a:t>уақтылылық</a:t>
            </a:r>
            <a:r>
              <a:rPr lang="ru-RU" dirty="0"/>
              <a:t>) – </a:t>
            </a:r>
            <a:r>
              <a:rPr lang="ru-RU" dirty="0" err="1"/>
              <a:t>жүйенің</a:t>
            </a:r>
            <a:r>
              <a:rPr lang="ru-RU" dirty="0"/>
              <a:t> </a:t>
            </a:r>
            <a:r>
              <a:rPr lang="ru-RU" dirty="0" err="1"/>
              <a:t>келіп</a:t>
            </a:r>
            <a:r>
              <a:rPr lang="ru-RU" dirty="0"/>
              <a:t> </a:t>
            </a:r>
            <a:r>
              <a:rPr lang="ru-RU" dirty="0" err="1"/>
              <a:t>түсетін</a:t>
            </a:r>
            <a:r>
              <a:rPr lang="ru-RU" dirty="0"/>
              <a:t> </a:t>
            </a:r>
            <a:r>
              <a:rPr lang="ru-RU" dirty="0" err="1"/>
              <a:t>сұраныстарға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жауабын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нәтижелерді</a:t>
            </a:r>
            <a:r>
              <a:rPr lang="ru-RU" dirty="0"/>
              <a:t> </a:t>
            </a:r>
            <a:r>
              <a:rPr lang="ru-RU" dirty="0" err="1"/>
              <a:t>шығару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жылдамдықты</a:t>
            </a:r>
            <a:r>
              <a:rPr lang="ru-RU" dirty="0"/>
              <a:t> </a:t>
            </a:r>
            <a:r>
              <a:rPr lang="ru-RU" dirty="0" err="1"/>
              <a:t>арттыру</a:t>
            </a:r>
            <a:r>
              <a:rPr lang="ru-RU" dirty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27916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208547"/>
            <a:ext cx="10423803" cy="583281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-    </a:t>
            </a:r>
            <a:r>
              <a:rPr lang="ru-RU" dirty="0" err="1" smtClean="0"/>
              <a:t>дәлдік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err="1"/>
              <a:t>дәлдік</a:t>
            </a:r>
            <a:r>
              <a:rPr lang="ru-RU" dirty="0"/>
              <a:t>) – </a:t>
            </a:r>
            <a:r>
              <a:rPr lang="ru-RU" dirty="0" err="1"/>
              <a:t>шығарылатын</a:t>
            </a:r>
            <a:r>
              <a:rPr lang="ru-RU" dirty="0"/>
              <a:t> </a:t>
            </a:r>
            <a:r>
              <a:rPr lang="ru-RU" dirty="0" err="1"/>
              <a:t>нәтижелердің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дәлдігі</a:t>
            </a:r>
            <a:r>
              <a:rPr lang="ru-RU" dirty="0"/>
              <a:t> мен </a:t>
            </a:r>
            <a:r>
              <a:rPr lang="ru-RU" dirty="0" err="1"/>
              <a:t>сенімділігін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-     </a:t>
            </a:r>
            <a:r>
              <a:rPr lang="ru-RU" dirty="0" err="1" smtClean="0"/>
              <a:t>өмір</a:t>
            </a:r>
            <a:r>
              <a:rPr lang="ru-RU" dirty="0" smtClean="0"/>
              <a:t> </a:t>
            </a:r>
            <a:r>
              <a:rPr lang="ru-RU" dirty="0" err="1"/>
              <a:t>сүру</a:t>
            </a:r>
            <a:r>
              <a:rPr lang="ru-RU" dirty="0"/>
              <a:t> </a:t>
            </a:r>
            <a:r>
              <a:rPr lang="ru-RU" dirty="0" err="1"/>
              <a:t>қабілеттілігі</a:t>
            </a:r>
            <a:r>
              <a:rPr lang="ru-RU" dirty="0"/>
              <a:t> (</a:t>
            </a:r>
            <a:r>
              <a:rPr lang="ru-RU" dirty="0" err="1"/>
              <a:t>тұрақтылық</a:t>
            </a:r>
            <a:r>
              <a:rPr lang="ru-RU" dirty="0"/>
              <a:t>) – </a:t>
            </a:r>
            <a:r>
              <a:rPr lang="ru-RU" dirty="0" err="1"/>
              <a:t>кешен</a:t>
            </a:r>
            <a:r>
              <a:rPr lang="ru-RU" dirty="0"/>
              <a:t> </a:t>
            </a:r>
            <a:r>
              <a:rPr lang="ru-RU" dirty="0" err="1"/>
              <a:t>бұзылған</a:t>
            </a:r>
            <a:r>
              <a:rPr lang="ru-RU" dirty="0"/>
              <a:t> </a:t>
            </a:r>
            <a:r>
              <a:rPr lang="ru-RU" dirty="0" err="1"/>
              <a:t>кездегі</a:t>
            </a:r>
            <a:r>
              <a:rPr lang="ru-RU" dirty="0"/>
              <a:t> </a:t>
            </a:r>
            <a:r>
              <a:rPr lang="ru-RU" dirty="0" err="1"/>
              <a:t>істен</a:t>
            </a:r>
            <a:r>
              <a:rPr lang="ru-RU" dirty="0"/>
              <a:t> </a:t>
            </a:r>
            <a:r>
              <a:rPr lang="ru-RU" dirty="0" err="1"/>
              <a:t>шығулардың</a:t>
            </a:r>
            <a:r>
              <a:rPr lang="ru-RU" dirty="0"/>
              <a:t> </a:t>
            </a:r>
            <a:r>
              <a:rPr lang="ru-RU" dirty="0" err="1"/>
              <a:t>жүйенің</a:t>
            </a:r>
            <a:r>
              <a:rPr lang="ru-RU" dirty="0"/>
              <a:t> </a:t>
            </a:r>
            <a:r>
              <a:rPr lang="ru-RU" dirty="0" err="1"/>
              <a:t>тиімділігіне</a:t>
            </a:r>
            <a:r>
              <a:rPr lang="ru-RU" dirty="0"/>
              <a:t> </a:t>
            </a:r>
            <a:r>
              <a:rPr lang="ru-RU" dirty="0" err="1"/>
              <a:t>әсерін</a:t>
            </a:r>
            <a:r>
              <a:rPr lang="ru-RU" dirty="0"/>
              <a:t> </a:t>
            </a:r>
            <a:r>
              <a:rPr lang="ru-RU" dirty="0" err="1"/>
              <a:t>азайту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икемділік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err="1"/>
              <a:t>қарапайымдылық</a:t>
            </a:r>
            <a:r>
              <a:rPr lang="ru-RU" dirty="0"/>
              <a:t>) – </a:t>
            </a:r>
            <a:r>
              <a:rPr lang="ru-RU" dirty="0" err="1"/>
              <a:t>басқарудың</a:t>
            </a:r>
            <a:r>
              <a:rPr lang="ru-RU" dirty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жүйелерін</a:t>
            </a:r>
            <a:r>
              <a:rPr lang="ru-RU" dirty="0"/>
              <a:t> </a:t>
            </a:r>
            <a:r>
              <a:rPr lang="ru-RU" dirty="0" err="1"/>
              <a:t>әзірлеу</a:t>
            </a:r>
            <a:r>
              <a:rPr lang="ru-RU" dirty="0"/>
              <a:t> </a:t>
            </a:r>
            <a:r>
              <a:rPr lang="ru-RU" dirty="0" err="1"/>
              <a:t>процесінде</a:t>
            </a:r>
            <a:r>
              <a:rPr lang="ru-RU" dirty="0"/>
              <a:t> </a:t>
            </a:r>
            <a:r>
              <a:rPr lang="ru-RU" dirty="0" err="1"/>
              <a:t>кешендердің</a:t>
            </a:r>
            <a:r>
              <a:rPr lang="ru-RU" dirty="0"/>
              <a:t> </a:t>
            </a:r>
            <a:r>
              <a:rPr lang="ru-RU" dirty="0" err="1"/>
              <a:t>функционалдық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аумақтық</a:t>
            </a:r>
            <a:r>
              <a:rPr lang="ru-RU" dirty="0"/>
              <a:t> </a:t>
            </a:r>
            <a:r>
              <a:rPr lang="ru-RU" dirty="0" err="1"/>
              <a:t>кеңеюі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автономия </a:t>
            </a:r>
            <a:r>
              <a:rPr lang="ru-RU" dirty="0"/>
              <a:t>– </a:t>
            </a:r>
            <a:r>
              <a:rPr lang="ru-RU" dirty="0" err="1"/>
              <a:t>басқарудың</a:t>
            </a:r>
            <a:r>
              <a:rPr lang="ru-RU" dirty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жүйесінің</a:t>
            </a:r>
            <a:r>
              <a:rPr lang="ru-RU" dirty="0"/>
              <a:t> </a:t>
            </a:r>
            <a:r>
              <a:rPr lang="ru-RU" dirty="0" err="1"/>
              <a:t>әрбір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жүйесінің</a:t>
            </a:r>
            <a:r>
              <a:rPr lang="ru-RU" dirty="0"/>
              <a:t> КТС-</a:t>
            </a:r>
            <a:r>
              <a:rPr lang="ru-RU" dirty="0" err="1"/>
              <a:t>ын</a:t>
            </a:r>
            <a:r>
              <a:rPr lang="ru-RU" dirty="0"/>
              <a:t> </a:t>
            </a:r>
            <a:r>
              <a:rPr lang="ru-RU" dirty="0" err="1"/>
              <a:t>дербес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мүмкіндігі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комбинация </a:t>
            </a:r>
            <a:r>
              <a:rPr lang="ru-RU" dirty="0"/>
              <a:t>(концентрация) –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құралдарды</a:t>
            </a:r>
            <a:r>
              <a:rPr lang="ru-RU" dirty="0"/>
              <a:t> </a:t>
            </a:r>
            <a:r>
              <a:rPr lang="ru-RU" dirty="0" err="1"/>
              <a:t>орталықтандырылған</a:t>
            </a:r>
            <a:r>
              <a:rPr lang="ru-RU" dirty="0"/>
              <a:t> </a:t>
            </a:r>
            <a:r>
              <a:rPr lang="ru-RU" dirty="0" err="1"/>
              <a:t>орналастыру</a:t>
            </a:r>
            <a:r>
              <a:rPr lang="ru-RU" dirty="0"/>
              <a:t> </a:t>
            </a:r>
            <a:r>
              <a:rPr lang="ru-RU" dirty="0" err="1"/>
              <a:t>мүмкіндігі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оларды</a:t>
            </a:r>
            <a:r>
              <a:rPr lang="ru-RU" dirty="0"/>
              <a:t> </a:t>
            </a:r>
            <a:r>
              <a:rPr lang="ru-RU" dirty="0" err="1"/>
              <a:t>қызметкерлердің</a:t>
            </a:r>
            <a:r>
              <a:rPr lang="ru-RU" dirty="0"/>
              <a:t> аз </a:t>
            </a:r>
            <a:r>
              <a:rPr lang="ru-RU" dirty="0" err="1"/>
              <a:t>санымен</a:t>
            </a:r>
            <a:r>
              <a:rPr lang="ru-RU" dirty="0"/>
              <a:t> </a:t>
            </a:r>
            <a:r>
              <a:rPr lang="ru-RU" dirty="0" err="1"/>
              <a:t>тиімдірек</a:t>
            </a:r>
            <a:r>
              <a:rPr lang="ru-RU" dirty="0"/>
              <a:t> </a:t>
            </a:r>
            <a:r>
              <a:rPr lang="ru-RU" dirty="0" err="1"/>
              <a:t>пайдалануға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басқарылатын</a:t>
            </a:r>
            <a:r>
              <a:rPr lang="ru-RU" dirty="0" smtClean="0"/>
              <a:t> </a:t>
            </a:r>
            <a:r>
              <a:rPr lang="ru-RU" dirty="0" err="1"/>
              <a:t>объектілердің</a:t>
            </a:r>
            <a:r>
              <a:rPr lang="ru-RU" dirty="0"/>
              <a:t> </a:t>
            </a:r>
            <a:r>
              <a:rPr lang="ru-RU" dirty="0" err="1"/>
              <a:t>жанында</a:t>
            </a:r>
            <a:r>
              <a:rPr lang="ru-RU" dirty="0"/>
              <a:t> </a:t>
            </a:r>
            <a:r>
              <a:rPr lang="ru-RU" dirty="0" err="1"/>
              <a:t>компьютерлердің</a:t>
            </a:r>
            <a:r>
              <a:rPr lang="ru-RU" dirty="0"/>
              <a:t> </a:t>
            </a:r>
            <a:r>
              <a:rPr lang="ru-RU" dirty="0" err="1"/>
              <a:t>орналасуы</a:t>
            </a:r>
            <a:r>
              <a:rPr lang="ru-RU" dirty="0"/>
              <a:t> (</a:t>
            </a:r>
            <a:r>
              <a:rPr lang="ru-RU" dirty="0" err="1"/>
              <a:t>орталықсыздандыру</a:t>
            </a:r>
            <a:r>
              <a:rPr lang="ru-RU" dirty="0" smtClean="0"/>
              <a:t>).</a:t>
            </a:r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smtClean="0"/>
              <a:t> </a:t>
            </a:r>
            <a:r>
              <a:rPr lang="ru-RU" dirty="0" err="1"/>
              <a:t>Жүйелік</a:t>
            </a:r>
            <a:r>
              <a:rPr lang="ru-RU" dirty="0"/>
              <a:t> </a:t>
            </a:r>
            <a:r>
              <a:rPr lang="ru-RU" dirty="0" err="1"/>
              <a:t>сипаттамалардың</a:t>
            </a:r>
            <a:r>
              <a:rPr lang="ru-RU" dirty="0"/>
              <a:t> </a:t>
            </a:r>
            <a:r>
              <a:rPr lang="ru-RU" dirty="0" err="1"/>
              <a:t>әсері</a:t>
            </a:r>
            <a:r>
              <a:rPr lang="ru-RU" dirty="0"/>
              <a:t>, </a:t>
            </a:r>
            <a:r>
              <a:rPr lang="ru-RU" dirty="0" err="1"/>
              <a:t>тиісінше</a:t>
            </a:r>
            <a:r>
              <a:rPr lang="ru-RU" dirty="0"/>
              <a:t>, АСУЕ КТС </a:t>
            </a:r>
            <a:r>
              <a:rPr lang="ru-RU" dirty="0" err="1"/>
              <a:t>көп</a:t>
            </a:r>
            <a:r>
              <a:rPr lang="ru-RU" dirty="0"/>
              <a:t> </a:t>
            </a:r>
            <a:r>
              <a:rPr lang="ru-RU" dirty="0" err="1"/>
              <a:t>деңгейлі</a:t>
            </a:r>
            <a:r>
              <a:rPr lang="ru-RU" dirty="0"/>
              <a:t> </a:t>
            </a:r>
            <a:r>
              <a:rPr lang="ru-RU" dirty="0" err="1"/>
              <a:t>жүйесін</a:t>
            </a:r>
            <a:r>
              <a:rPr lang="ru-RU" dirty="0"/>
              <a:t> </a:t>
            </a:r>
            <a:r>
              <a:rPr lang="ru-RU" dirty="0" err="1"/>
              <a:t>құру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әртүрлі</a:t>
            </a:r>
            <a:r>
              <a:rPr lang="ru-RU" dirty="0"/>
              <a:t> </a:t>
            </a:r>
            <a:r>
              <a:rPr lang="ru-RU" dirty="0" err="1"/>
              <a:t>деңгейдегі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жүйелерде</a:t>
            </a:r>
            <a:r>
              <a:rPr lang="ru-RU" dirty="0"/>
              <a:t> </a:t>
            </a:r>
            <a:r>
              <a:rPr lang="ru-RU" dirty="0" err="1"/>
              <a:t>ескерілгенде</a:t>
            </a:r>
            <a:r>
              <a:rPr lang="ru-RU" dirty="0"/>
              <a:t> </a:t>
            </a:r>
            <a:r>
              <a:rPr lang="ru-RU" dirty="0" err="1"/>
              <a:t>көрінеді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60768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2425" y="98884"/>
            <a:ext cx="7223090" cy="675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9217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880" y="150486"/>
            <a:ext cx="8765122" cy="644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8343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3524" y="1203880"/>
            <a:ext cx="10141102" cy="367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7266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Электронные вычислительные машины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4303" y="1608427"/>
            <a:ext cx="9704702" cy="492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5238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1123054"/>
            <a:ext cx="9501886" cy="517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2789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2164" y="894549"/>
            <a:ext cx="6150923" cy="512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5408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2847" y="1026409"/>
            <a:ext cx="10237886" cy="424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8441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94304"/>
            <a:ext cx="10870992" cy="424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9786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Устройства связи с объектом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4639" y="2066013"/>
            <a:ext cx="8906129" cy="361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8390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631065"/>
            <a:ext cx="9252277" cy="5410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235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5848" y="637337"/>
            <a:ext cx="9053784" cy="523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7581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1025" y="1505116"/>
            <a:ext cx="10232981" cy="345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3623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7750" y="1008313"/>
            <a:ext cx="9292203" cy="534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6338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1686" y="1349067"/>
            <a:ext cx="10543034" cy="4459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4806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Автоматизация работы диспетчерских пунктов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3" y="1930399"/>
            <a:ext cx="9046215" cy="463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5773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1077" y="1"/>
            <a:ext cx="6156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413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4714" y="1335179"/>
            <a:ext cx="8145196" cy="484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4799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1175493"/>
            <a:ext cx="9050055" cy="5032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7247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2160589"/>
            <a:ext cx="10471729" cy="3197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5050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Система автоматизированного учета электроэнергии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3" y="2069597"/>
            <a:ext cx="8932257" cy="373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915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609600"/>
            <a:ext cx="9847868" cy="543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3974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609600"/>
            <a:ext cx="10585186" cy="4799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3012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609599"/>
            <a:ext cx="9074689" cy="259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4558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5211" y="1506960"/>
            <a:ext cx="10010917" cy="4481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0117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759710"/>
            <a:ext cx="11463403" cy="335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80575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236</TotalTime>
  <Words>3406</Words>
  <Application>Microsoft Office PowerPoint</Application>
  <PresentationFormat>Широкоэкранный</PresentationFormat>
  <Paragraphs>101</Paragraphs>
  <Slides>51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5" baseType="lpstr">
      <vt:lpstr>Arial</vt:lpstr>
      <vt:lpstr>Trebuchet MS</vt:lpstr>
      <vt:lpstr>Wingdings 3</vt:lpstr>
      <vt:lpstr>Грань</vt:lpstr>
      <vt:lpstr>Электрмен жабдықтау құрылғыларындағы басқару жүйелері</vt:lpstr>
      <vt:lpstr>Автоматтандырылған басқару жүйесін құру принциптері</vt:lpstr>
      <vt:lpstr>Презентация PowerPoint</vt:lpstr>
      <vt:lpstr>Презентация PowerPoint</vt:lpstr>
      <vt:lpstr>Презентация PowerPoint</vt:lpstr>
      <vt:lpstr>Компьютерлік жүйелерді басқару</vt:lpstr>
      <vt:lpstr>Компьютерлік жүйелерді басқару</vt:lpstr>
      <vt:lpstr>Презентация PowerPoint</vt:lpstr>
      <vt:lpstr>Презентация PowerPoint</vt:lpstr>
      <vt:lpstr>Презентация PowerPoint</vt:lpstr>
      <vt:lpstr>Басқарудың автоматтандырылған жүйелерін ақпараттық, математикалық және ұйымдастырушылық қамтамасыз етулуі</vt:lpstr>
      <vt:lpstr>Басқарудың автоматтандырылған жүйелерін ақпараттық, математикалық және ұйымдастырушылық қамтамасыз етулуі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АСУЭ-ң техникалық қолдауы</vt:lpstr>
      <vt:lpstr>АСУЭ-ң техникалық қолдауы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Электронные вычислительные машины</vt:lpstr>
      <vt:lpstr>Презентация PowerPoint</vt:lpstr>
      <vt:lpstr>Презентация PowerPoint</vt:lpstr>
      <vt:lpstr>Презентация PowerPoint</vt:lpstr>
      <vt:lpstr>Презентация PowerPoint</vt:lpstr>
      <vt:lpstr>Устройства связи с объектом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Автоматизация работы диспетчерских пунктов</vt:lpstr>
      <vt:lpstr>Презентация PowerPoint</vt:lpstr>
      <vt:lpstr>Презентация PowerPoint</vt:lpstr>
      <vt:lpstr>Презентация PowerPoint</vt:lpstr>
      <vt:lpstr>Презентация PowerPoint</vt:lpstr>
      <vt:lpstr>Система автоматизированного учета электроэнергии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Управляющие системы в устройствах электроснабжения</dc:title>
  <dc:creator>Админ</dc:creator>
  <cp:lastModifiedBy>Aizhan Sarsenova</cp:lastModifiedBy>
  <cp:revision>19</cp:revision>
  <dcterms:created xsi:type="dcterms:W3CDTF">2020-12-20T04:33:06Z</dcterms:created>
  <dcterms:modified xsi:type="dcterms:W3CDTF">2024-12-03T06:04:00Z</dcterms:modified>
</cp:coreProperties>
</file>